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 id="2147483716" r:id="rId3"/>
  </p:sldMasterIdLst>
  <p:notesMasterIdLst>
    <p:notesMasterId r:id="rId38"/>
  </p:notesMasterIdLst>
  <p:sldIdLst>
    <p:sldId id="256" r:id="rId4"/>
    <p:sldId id="259" r:id="rId5"/>
    <p:sldId id="262" r:id="rId6"/>
    <p:sldId id="266" r:id="rId7"/>
    <p:sldId id="257" r:id="rId8"/>
    <p:sldId id="258" r:id="rId9"/>
    <p:sldId id="268" r:id="rId10"/>
    <p:sldId id="260" r:id="rId11"/>
    <p:sldId id="276" r:id="rId12"/>
    <p:sldId id="261" r:id="rId13"/>
    <p:sldId id="279" r:id="rId14"/>
    <p:sldId id="264" r:id="rId15"/>
    <p:sldId id="313" r:id="rId16"/>
    <p:sldId id="314" r:id="rId17"/>
    <p:sldId id="316" r:id="rId18"/>
    <p:sldId id="315" r:id="rId19"/>
    <p:sldId id="288" r:id="rId20"/>
    <p:sldId id="319" r:id="rId21"/>
    <p:sldId id="317" r:id="rId22"/>
    <p:sldId id="278" r:id="rId23"/>
    <p:sldId id="265" r:id="rId24"/>
    <p:sldId id="292" r:id="rId25"/>
    <p:sldId id="297" r:id="rId26"/>
    <p:sldId id="298" r:id="rId27"/>
    <p:sldId id="299" r:id="rId28"/>
    <p:sldId id="301" r:id="rId29"/>
    <p:sldId id="303" r:id="rId30"/>
    <p:sldId id="304" r:id="rId31"/>
    <p:sldId id="305" r:id="rId32"/>
    <p:sldId id="306" r:id="rId33"/>
    <p:sldId id="307" r:id="rId34"/>
    <p:sldId id="308" r:id="rId35"/>
    <p:sldId id="309" r:id="rId36"/>
    <p:sldId id="311" r:id="rId37"/>
  </p:sldIdLst>
  <p:sldSz cx="9144000" cy="5143500" type="screen16x9"/>
  <p:notesSz cx="6858000" cy="9144000"/>
  <p:embeddedFontLst>
    <p:embeddedFont>
      <p:font typeface="Anaheim" panose="020B0604020202020204" charset="0"/>
      <p:regular r:id="rId39"/>
    </p:embeddedFont>
    <p:embeddedFont>
      <p:font typeface="Calibri" panose="020F0502020204030204" pitchFamily="34" charset="0"/>
      <p:regular r:id="rId40"/>
      <p:bold r:id="rId41"/>
      <p:italic r:id="rId42"/>
      <p:boldItalic r:id="rId43"/>
    </p:embeddedFont>
    <p:embeddedFont>
      <p:font typeface="Nunito"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364AC1-2618-4946-B193-E2B28ADBC377}">
  <a:tblStyle styleId="{A8364AC1-2618-4946-B193-E2B28ADBC3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9f20d3304_0_5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9f20d3304_0_5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09f20d3304_0_5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09f20d3304_0_5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9f20d3304_0_6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09f20d3304_0_6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9f20d3304_0_5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9f20d3304_0_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9f20d3304_0_5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9f20d3304_0_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53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9f20d3304_0_5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9f20d3304_0_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91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9f20d3304_0_5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9f20d3304_0_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58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9f20d3304_0_5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9f20d3304_0_5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40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09f20d3304_0_6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09f20d3304_0_6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9f20d3304_0_6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9f20d3304_0_6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06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9f20d3304_0_5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9f20d3304_0_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2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9f20d3304_0_5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9f20d3304_0_5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09f20d3304_0_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09f20d3304_0_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09f20d3304_0_5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09f20d3304_0_5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09f20d3304_0_6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09f20d3304_0_6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09f20d3304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09f20d3304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09f20d3304_0_18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09f20d3304_0_18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09f20d3304_0_1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09f20d3304_0_1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109f20d3304_0_25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109f20d3304_0_25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0"/>
        <p:cNvGrpSpPr/>
        <p:nvPr/>
      </p:nvGrpSpPr>
      <p:grpSpPr>
        <a:xfrm>
          <a:off x="0" y="0"/>
          <a:ext cx="0" cy="0"/>
          <a:chOff x="0" y="0"/>
          <a:chExt cx="0" cy="0"/>
        </a:xfrm>
      </p:grpSpPr>
      <p:sp>
        <p:nvSpPr>
          <p:cNvPr id="8921" name="Google Shape;8921;g109f20d3304_0_26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2" name="Google Shape;8922;g109f20d3304_0_26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2"/>
        <p:cNvGrpSpPr/>
        <p:nvPr/>
      </p:nvGrpSpPr>
      <p:grpSpPr>
        <a:xfrm>
          <a:off x="0" y="0"/>
          <a:ext cx="0" cy="0"/>
          <a:chOff x="0" y="0"/>
          <a:chExt cx="0" cy="0"/>
        </a:xfrm>
      </p:grpSpPr>
      <p:sp>
        <p:nvSpPr>
          <p:cNvPr id="9323" name="Google Shape;9323;g109f20d3304_0_26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4" name="Google Shape;9324;g109f20d3304_0_26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3"/>
        <p:cNvGrpSpPr/>
        <p:nvPr/>
      </p:nvGrpSpPr>
      <p:grpSpPr>
        <a:xfrm>
          <a:off x="0" y="0"/>
          <a:ext cx="0" cy="0"/>
          <a:chOff x="0" y="0"/>
          <a:chExt cx="0" cy="0"/>
        </a:xfrm>
      </p:grpSpPr>
      <p:sp>
        <p:nvSpPr>
          <p:cNvPr id="9694" name="Google Shape;9694;g109f20d3304_0_27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5" name="Google Shape;9695;g109f20d3304_0_27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9f20d3304_0_5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9f20d3304_0_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5"/>
        <p:cNvGrpSpPr/>
        <p:nvPr/>
      </p:nvGrpSpPr>
      <p:grpSpPr>
        <a:xfrm>
          <a:off x="0" y="0"/>
          <a:ext cx="0" cy="0"/>
          <a:chOff x="0" y="0"/>
          <a:chExt cx="0" cy="0"/>
        </a:xfrm>
      </p:grpSpPr>
      <p:sp>
        <p:nvSpPr>
          <p:cNvPr id="9996" name="Google Shape;9996;g109f20d3304_0_27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7" name="Google Shape;9997;g109f20d3304_0_27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7"/>
        <p:cNvGrpSpPr/>
        <p:nvPr/>
      </p:nvGrpSpPr>
      <p:grpSpPr>
        <a:xfrm>
          <a:off x="0" y="0"/>
          <a:ext cx="0" cy="0"/>
          <a:chOff x="0" y="0"/>
          <a:chExt cx="0" cy="0"/>
        </a:xfrm>
      </p:grpSpPr>
      <p:sp>
        <p:nvSpPr>
          <p:cNvPr id="10288" name="Google Shape;10288;g109f20d3304_0_27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9" name="Google Shape;10289;g109f20d3304_0_27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6"/>
        <p:cNvGrpSpPr/>
        <p:nvPr/>
      </p:nvGrpSpPr>
      <p:grpSpPr>
        <a:xfrm>
          <a:off x="0" y="0"/>
          <a:ext cx="0" cy="0"/>
          <a:chOff x="0" y="0"/>
          <a:chExt cx="0" cy="0"/>
        </a:xfrm>
      </p:grpSpPr>
      <p:sp>
        <p:nvSpPr>
          <p:cNvPr id="10647" name="Google Shape;10647;g109f20d3304_0_28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8" name="Google Shape;10648;g109f20d3304_0_28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109f20d3304_0_28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109f20d3304_0_28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1"/>
        <p:cNvGrpSpPr/>
        <p:nvPr/>
      </p:nvGrpSpPr>
      <p:grpSpPr>
        <a:xfrm>
          <a:off x="0" y="0"/>
          <a:ext cx="0" cy="0"/>
          <a:chOff x="0" y="0"/>
          <a:chExt cx="0" cy="0"/>
        </a:xfrm>
      </p:grpSpPr>
      <p:sp>
        <p:nvSpPr>
          <p:cNvPr id="11592" name="Google Shape;11592;g109f20d3304_0_28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3" name="Google Shape;11593;g109f20d3304_0_28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9f20d3304_0_5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9f20d3304_0_5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9f20d3304_0_5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9f20d3304_0_5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9f20d3304_0_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09f20d3304_0_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9f20d3304_0_6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9f20d3304_0_6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9f20d3304_0_5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9f20d3304_0_5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09f20d3304_0_6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09f20d3304_0_6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048250" y="-5200"/>
            <a:ext cx="4095600" cy="5143500"/>
          </a:xfrm>
          <a:prstGeom prst="rect">
            <a:avLst/>
          </a:prstGeom>
          <a:gradFill>
            <a:gsLst>
              <a:gs pos="0">
                <a:schemeClr val="accent6"/>
              </a:gs>
              <a:gs pos="52999">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2350" y="-709075"/>
            <a:ext cx="6561600" cy="656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719993" y="3416963"/>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
        <p:nvSpPr>
          <p:cNvPr id="12" name="Google Shape;12;p2"/>
          <p:cNvSpPr txBox="1">
            <a:spLocks noGrp="1"/>
          </p:cNvSpPr>
          <p:nvPr>
            <p:ph type="ctrTitle"/>
          </p:nvPr>
        </p:nvSpPr>
        <p:spPr>
          <a:xfrm>
            <a:off x="720100" y="1658350"/>
            <a:ext cx="6561600" cy="13092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4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 name="Google Shape;41;p11"/>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737031" y="519390"/>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rPr lang="en-US"/>
              <a:t>Click to edit Master title style</a:t>
            </a:r>
            <a:endParaRPr/>
          </a:p>
        </p:txBody>
      </p:sp>
      <p:sp>
        <p:nvSpPr>
          <p:cNvPr id="45" name="Google Shape;45;p13"/>
          <p:cNvSpPr txBox="1">
            <a:spLocks noGrp="1"/>
          </p:cNvSpPr>
          <p:nvPr>
            <p:ph type="subTitle" idx="1"/>
          </p:nvPr>
        </p:nvSpPr>
        <p:spPr>
          <a:xfrm>
            <a:off x="720100" y="1045913"/>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r>
              <a:rPr lang="en-US"/>
              <a:t>Click to edit Master subtitle style</a:t>
            </a:r>
            <a:endParaRPr/>
          </a:p>
        </p:txBody>
      </p:sp>
      <p:sp>
        <p:nvSpPr>
          <p:cNvPr id="46" name="Google Shape;46;p13"/>
          <p:cNvSpPr txBox="1">
            <a:spLocks noGrp="1"/>
          </p:cNvSpPr>
          <p:nvPr>
            <p:ph type="title" idx="2" hasCustomPrompt="1"/>
          </p:nvPr>
        </p:nvSpPr>
        <p:spPr>
          <a:xfrm rot="1974">
            <a:off x="4066844" y="1320973"/>
            <a:ext cx="10449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title" idx="3" hasCustomPrompt="1"/>
          </p:nvPr>
        </p:nvSpPr>
        <p:spPr>
          <a:xfrm>
            <a:off x="4066506" y="1957787"/>
            <a:ext cx="10449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 name="Google Shape;48;p13"/>
          <p:cNvSpPr txBox="1">
            <a:spLocks noGrp="1"/>
          </p:cNvSpPr>
          <p:nvPr>
            <p:ph type="title" idx="4" hasCustomPrompt="1"/>
          </p:nvPr>
        </p:nvSpPr>
        <p:spPr>
          <a:xfrm>
            <a:off x="4066506" y="3231347"/>
            <a:ext cx="10449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9" name="Google Shape;49;p13"/>
          <p:cNvSpPr txBox="1">
            <a:spLocks noGrp="1"/>
          </p:cNvSpPr>
          <p:nvPr>
            <p:ph type="title" idx="5"/>
          </p:nvPr>
        </p:nvSpPr>
        <p:spPr>
          <a:xfrm>
            <a:off x="737031" y="1792940"/>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rPr lang="en-US"/>
              <a:t>Click to edit Master title style</a:t>
            </a:r>
            <a:endParaRPr/>
          </a:p>
        </p:txBody>
      </p:sp>
      <p:sp>
        <p:nvSpPr>
          <p:cNvPr id="50" name="Google Shape;50;p13"/>
          <p:cNvSpPr txBox="1">
            <a:spLocks noGrp="1"/>
          </p:cNvSpPr>
          <p:nvPr>
            <p:ph type="subTitle" idx="6"/>
          </p:nvPr>
        </p:nvSpPr>
        <p:spPr>
          <a:xfrm>
            <a:off x="720100" y="2319463"/>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r>
              <a:rPr lang="en-US"/>
              <a:t>Click to edit Master subtitle style</a:t>
            </a:r>
            <a:endParaRPr/>
          </a:p>
        </p:txBody>
      </p:sp>
      <p:sp>
        <p:nvSpPr>
          <p:cNvPr id="51" name="Google Shape;51;p13"/>
          <p:cNvSpPr txBox="1">
            <a:spLocks noGrp="1"/>
          </p:cNvSpPr>
          <p:nvPr>
            <p:ph type="title" idx="7"/>
          </p:nvPr>
        </p:nvSpPr>
        <p:spPr>
          <a:xfrm>
            <a:off x="737031" y="3066490"/>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rPr lang="en-US"/>
              <a:t>Click to edit Master title style</a:t>
            </a:r>
            <a:endParaRPr/>
          </a:p>
        </p:txBody>
      </p:sp>
      <p:sp>
        <p:nvSpPr>
          <p:cNvPr id="52" name="Google Shape;52;p13"/>
          <p:cNvSpPr txBox="1">
            <a:spLocks noGrp="1"/>
          </p:cNvSpPr>
          <p:nvPr>
            <p:ph type="subTitle" idx="8"/>
          </p:nvPr>
        </p:nvSpPr>
        <p:spPr>
          <a:xfrm>
            <a:off x="720100" y="3593013"/>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r>
              <a:rPr lang="en-US"/>
              <a:t>Click to edit Master subtitle style</a:t>
            </a:r>
            <a:endParaRPr/>
          </a:p>
        </p:txBody>
      </p:sp>
      <p:sp>
        <p:nvSpPr>
          <p:cNvPr id="53" name="Google Shape;53;p13"/>
          <p:cNvSpPr txBox="1">
            <a:spLocks noGrp="1"/>
          </p:cNvSpPr>
          <p:nvPr>
            <p:ph type="title" idx="9"/>
          </p:nvPr>
        </p:nvSpPr>
        <p:spPr>
          <a:xfrm>
            <a:off x="6104531" y="3703290"/>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4" name="Google Shape;54;p13"/>
          <p:cNvSpPr txBox="1">
            <a:spLocks noGrp="1"/>
          </p:cNvSpPr>
          <p:nvPr>
            <p:ph type="subTitle" idx="13"/>
          </p:nvPr>
        </p:nvSpPr>
        <p:spPr>
          <a:xfrm>
            <a:off x="6087600" y="4229813"/>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r>
              <a:rPr lang="en-US"/>
              <a:t>Click to edit Master subtitle style</a:t>
            </a:r>
            <a:endParaRPr/>
          </a:p>
        </p:txBody>
      </p:sp>
      <p:sp>
        <p:nvSpPr>
          <p:cNvPr id="55" name="Google Shape;55;p13"/>
          <p:cNvSpPr txBox="1">
            <a:spLocks noGrp="1"/>
          </p:cNvSpPr>
          <p:nvPr>
            <p:ph type="title" idx="14"/>
          </p:nvPr>
        </p:nvSpPr>
        <p:spPr>
          <a:xfrm>
            <a:off x="6104531" y="2429715"/>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6" name="Google Shape;56;p13"/>
          <p:cNvSpPr txBox="1">
            <a:spLocks noGrp="1"/>
          </p:cNvSpPr>
          <p:nvPr>
            <p:ph type="subTitle" idx="15"/>
          </p:nvPr>
        </p:nvSpPr>
        <p:spPr>
          <a:xfrm>
            <a:off x="6087600" y="2956238"/>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r>
              <a:rPr lang="en-US"/>
              <a:t>Click to edit Master subtitle style</a:t>
            </a:r>
            <a:endParaRPr/>
          </a:p>
        </p:txBody>
      </p:sp>
      <p:sp>
        <p:nvSpPr>
          <p:cNvPr id="57" name="Google Shape;57;p13"/>
          <p:cNvSpPr txBox="1">
            <a:spLocks noGrp="1"/>
          </p:cNvSpPr>
          <p:nvPr>
            <p:ph type="title" idx="16"/>
          </p:nvPr>
        </p:nvSpPr>
        <p:spPr>
          <a:xfrm>
            <a:off x="6104531" y="1156140"/>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8" name="Google Shape;58;p13"/>
          <p:cNvSpPr txBox="1">
            <a:spLocks noGrp="1"/>
          </p:cNvSpPr>
          <p:nvPr>
            <p:ph type="subTitle" idx="17"/>
          </p:nvPr>
        </p:nvSpPr>
        <p:spPr>
          <a:xfrm>
            <a:off x="6087600" y="1682663"/>
            <a:ext cx="23364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r>
              <a:rPr lang="en-US"/>
              <a:t>Click to edit Master subtitle style</a:t>
            </a:r>
            <a:endParaRPr/>
          </a:p>
        </p:txBody>
      </p:sp>
      <p:sp>
        <p:nvSpPr>
          <p:cNvPr id="59" name="Google Shape;59;p13"/>
          <p:cNvSpPr txBox="1">
            <a:spLocks noGrp="1"/>
          </p:cNvSpPr>
          <p:nvPr>
            <p:ph type="title" idx="18" hasCustomPrompt="1"/>
          </p:nvPr>
        </p:nvSpPr>
        <p:spPr>
          <a:xfrm rot="1973">
            <a:off x="4066756" y="684367"/>
            <a:ext cx="10452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title" idx="19" hasCustomPrompt="1"/>
          </p:nvPr>
        </p:nvSpPr>
        <p:spPr>
          <a:xfrm rot="987">
            <a:off x="4066699" y="2594633"/>
            <a:ext cx="10449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 name="Google Shape;61;p13"/>
          <p:cNvSpPr txBox="1">
            <a:spLocks noGrp="1"/>
          </p:cNvSpPr>
          <p:nvPr>
            <p:ph type="title" idx="20" hasCustomPrompt="1"/>
          </p:nvPr>
        </p:nvSpPr>
        <p:spPr>
          <a:xfrm rot="987">
            <a:off x="4066768" y="3868075"/>
            <a:ext cx="10452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dk2"/>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861350" y="1654975"/>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rtl="0">
              <a:lnSpc>
                <a:spcPct val="100000"/>
              </a:lnSpc>
              <a:spcBef>
                <a:spcPts val="1600"/>
              </a:spcBef>
              <a:spcAft>
                <a:spcPts val="0"/>
              </a:spcAft>
              <a:buSzPts val="2000"/>
              <a:buFont typeface="Poppins"/>
              <a:buNone/>
              <a:defRPr sz="2000" b="1">
                <a:latin typeface="Poppins"/>
                <a:ea typeface="Poppins"/>
                <a:cs typeface="Poppins"/>
                <a:sym typeface="Poppins"/>
              </a:defRPr>
            </a:lvl2pPr>
            <a:lvl3pPr lvl="2" algn="ctr" rtl="0">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rtl="0">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rtl="0">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rtl="0">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rtl="0">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rtl="0">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rtl="0">
              <a:lnSpc>
                <a:spcPct val="100000"/>
              </a:lnSpc>
              <a:spcBef>
                <a:spcPts val="1600"/>
              </a:spcBef>
              <a:spcAft>
                <a:spcPts val="1600"/>
              </a:spcAft>
              <a:buSzPts val="2000"/>
              <a:buFont typeface="Poppins"/>
              <a:buNone/>
              <a:defRPr sz="2000" b="1">
                <a:latin typeface="Poppins"/>
                <a:ea typeface="Poppins"/>
                <a:cs typeface="Poppins"/>
                <a:sym typeface="Poppins"/>
              </a:defRPr>
            </a:lvl9pPr>
          </a:lstStyle>
          <a:p>
            <a:r>
              <a:rPr lang="en-US"/>
              <a:t>Click to edit Master subtitle style</a:t>
            </a:r>
            <a:endParaRPr/>
          </a:p>
        </p:txBody>
      </p:sp>
      <p:sp>
        <p:nvSpPr>
          <p:cNvPr id="64" name="Google Shape;64;p14"/>
          <p:cNvSpPr txBox="1">
            <a:spLocks noGrp="1"/>
          </p:cNvSpPr>
          <p:nvPr>
            <p:ph type="subTitle" idx="2"/>
          </p:nvPr>
        </p:nvSpPr>
        <p:spPr>
          <a:xfrm>
            <a:off x="720000" y="2964000"/>
            <a:ext cx="2907600" cy="564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rtl="0">
              <a:lnSpc>
                <a:spcPct val="100000"/>
              </a:lnSpc>
              <a:spcBef>
                <a:spcPts val="1600"/>
              </a:spcBef>
              <a:spcAft>
                <a:spcPts val="0"/>
              </a:spcAft>
              <a:buSzPts val="2000"/>
              <a:buFont typeface="Poppins"/>
              <a:buNone/>
              <a:defRPr sz="2000" b="1">
                <a:latin typeface="Poppins"/>
                <a:ea typeface="Poppins"/>
                <a:cs typeface="Poppins"/>
                <a:sym typeface="Poppins"/>
              </a:defRPr>
            </a:lvl2pPr>
            <a:lvl3pPr lvl="2" algn="ctr" rtl="0">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rtl="0">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rtl="0">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rtl="0">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rtl="0">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rtl="0">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rtl="0">
              <a:lnSpc>
                <a:spcPct val="100000"/>
              </a:lnSpc>
              <a:spcBef>
                <a:spcPts val="1600"/>
              </a:spcBef>
              <a:spcAft>
                <a:spcPts val="1600"/>
              </a:spcAft>
              <a:buSzPts val="2000"/>
              <a:buFont typeface="Poppins"/>
              <a:buNone/>
              <a:defRPr sz="2000" b="1">
                <a:latin typeface="Poppins"/>
                <a:ea typeface="Poppins"/>
                <a:cs typeface="Poppins"/>
                <a:sym typeface="Poppins"/>
              </a:defRPr>
            </a:lvl9pPr>
          </a:lstStyle>
          <a:p>
            <a:r>
              <a:rPr lang="en-US"/>
              <a:t>Click to edit Master subtitle style</a:t>
            </a:r>
            <a:endParaRPr/>
          </a:p>
        </p:txBody>
      </p:sp>
      <p:sp>
        <p:nvSpPr>
          <p:cNvPr id="65" name="Google Shape;65;p14"/>
          <p:cNvSpPr txBox="1">
            <a:spLocks noGrp="1"/>
          </p:cNvSpPr>
          <p:nvPr>
            <p:ph type="subTitle" idx="3"/>
          </p:nvPr>
        </p:nvSpPr>
        <p:spPr>
          <a:xfrm>
            <a:off x="861338" y="22753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66" name="Google Shape;66;p14"/>
          <p:cNvSpPr txBox="1">
            <a:spLocks noGrp="1"/>
          </p:cNvSpPr>
          <p:nvPr>
            <p:ph type="subTitle" idx="4"/>
          </p:nvPr>
        </p:nvSpPr>
        <p:spPr>
          <a:xfrm>
            <a:off x="719988" y="35843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67" name="Google Shape;67;p1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804">
            <a:off x="1161528" y="3125401"/>
            <a:ext cx="2566800" cy="60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70" name="Google Shape;70;p15"/>
          <p:cNvSpPr txBox="1">
            <a:spLocks noGrp="1"/>
          </p:cNvSpPr>
          <p:nvPr>
            <p:ph type="subTitle" idx="1"/>
          </p:nvPr>
        </p:nvSpPr>
        <p:spPr>
          <a:xfrm>
            <a:off x="1161650" y="1358838"/>
            <a:ext cx="4563900" cy="159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71"/>
        <p:cNvGrpSpPr/>
        <p:nvPr/>
      </p:nvGrpSpPr>
      <p:grpSpPr>
        <a:xfrm>
          <a:off x="0" y="0"/>
          <a:ext cx="0" cy="0"/>
          <a:chOff x="0" y="0"/>
          <a:chExt cx="0" cy="0"/>
        </a:xfrm>
      </p:grpSpPr>
      <p:sp>
        <p:nvSpPr>
          <p:cNvPr id="72" name="Google Shape;72;p16"/>
          <p:cNvSpPr txBox="1">
            <a:spLocks noGrp="1"/>
          </p:cNvSpPr>
          <p:nvPr>
            <p:ph type="subTitle" idx="1"/>
          </p:nvPr>
        </p:nvSpPr>
        <p:spPr>
          <a:xfrm rot="258">
            <a:off x="2576506" y="3356243"/>
            <a:ext cx="3990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73" name="Google Shape;73;p16"/>
          <p:cNvSpPr txBox="1">
            <a:spLocks noGrp="1"/>
          </p:cNvSpPr>
          <p:nvPr>
            <p:ph type="title"/>
          </p:nvPr>
        </p:nvSpPr>
        <p:spPr>
          <a:xfrm>
            <a:off x="1789200" y="1061188"/>
            <a:ext cx="5565600" cy="22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n-US"/>
              <a:t>Click to edit Master 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6" name="Google Shape;76;p17"/>
          <p:cNvSpPr txBox="1">
            <a:spLocks noGrp="1"/>
          </p:cNvSpPr>
          <p:nvPr>
            <p:ph type="title" idx="2"/>
          </p:nvPr>
        </p:nvSpPr>
        <p:spPr>
          <a:xfrm>
            <a:off x="3285000" y="1751263"/>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77" name="Google Shape;77;p17"/>
          <p:cNvSpPr txBox="1">
            <a:spLocks noGrp="1"/>
          </p:cNvSpPr>
          <p:nvPr>
            <p:ph type="subTitle" idx="1"/>
          </p:nvPr>
        </p:nvSpPr>
        <p:spPr>
          <a:xfrm>
            <a:off x="720000" y="1713778"/>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78" name="Google Shape;78;p17"/>
          <p:cNvSpPr txBox="1">
            <a:spLocks noGrp="1"/>
          </p:cNvSpPr>
          <p:nvPr>
            <p:ph type="title" idx="3"/>
          </p:nvPr>
        </p:nvSpPr>
        <p:spPr>
          <a:xfrm>
            <a:off x="3285000" y="2688225"/>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79" name="Google Shape;79;p17"/>
          <p:cNvSpPr txBox="1">
            <a:spLocks noGrp="1"/>
          </p:cNvSpPr>
          <p:nvPr>
            <p:ph type="subTitle" idx="4"/>
          </p:nvPr>
        </p:nvSpPr>
        <p:spPr>
          <a:xfrm>
            <a:off x="720000" y="2650741"/>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80" name="Google Shape;80;p17"/>
          <p:cNvSpPr txBox="1">
            <a:spLocks noGrp="1"/>
          </p:cNvSpPr>
          <p:nvPr>
            <p:ph type="title" idx="5"/>
          </p:nvPr>
        </p:nvSpPr>
        <p:spPr>
          <a:xfrm>
            <a:off x="3285000" y="3625188"/>
            <a:ext cx="23364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81" name="Google Shape;81;p17"/>
          <p:cNvSpPr txBox="1">
            <a:spLocks noGrp="1"/>
          </p:cNvSpPr>
          <p:nvPr>
            <p:ph type="subTitle" idx="6"/>
          </p:nvPr>
        </p:nvSpPr>
        <p:spPr>
          <a:xfrm>
            <a:off x="723700" y="3587703"/>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4" name="Google Shape;84;p18"/>
          <p:cNvSpPr txBox="1">
            <a:spLocks noGrp="1"/>
          </p:cNvSpPr>
          <p:nvPr>
            <p:ph type="title" idx="2"/>
          </p:nvPr>
        </p:nvSpPr>
        <p:spPr>
          <a:xfrm>
            <a:off x="1519313" y="1835250"/>
            <a:ext cx="2867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85" name="Google Shape;85;p18"/>
          <p:cNvSpPr txBox="1">
            <a:spLocks noGrp="1"/>
          </p:cNvSpPr>
          <p:nvPr>
            <p:ph type="subTitle" idx="1"/>
          </p:nvPr>
        </p:nvSpPr>
        <p:spPr>
          <a:xfrm>
            <a:off x="1519325" y="2421775"/>
            <a:ext cx="28671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86" name="Google Shape;86;p18"/>
          <p:cNvSpPr txBox="1">
            <a:spLocks noGrp="1"/>
          </p:cNvSpPr>
          <p:nvPr>
            <p:ph type="title" idx="3"/>
          </p:nvPr>
        </p:nvSpPr>
        <p:spPr>
          <a:xfrm>
            <a:off x="5556893" y="1835250"/>
            <a:ext cx="2867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87" name="Google Shape;87;p18"/>
          <p:cNvSpPr txBox="1">
            <a:spLocks noGrp="1"/>
          </p:cNvSpPr>
          <p:nvPr>
            <p:ph type="subTitle" idx="4"/>
          </p:nvPr>
        </p:nvSpPr>
        <p:spPr>
          <a:xfrm>
            <a:off x="5556902" y="2421775"/>
            <a:ext cx="28671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88" name="Google Shape;88;p18"/>
          <p:cNvSpPr txBox="1">
            <a:spLocks noGrp="1"/>
          </p:cNvSpPr>
          <p:nvPr>
            <p:ph type="title" idx="5"/>
          </p:nvPr>
        </p:nvSpPr>
        <p:spPr>
          <a:xfrm>
            <a:off x="1519300" y="3452675"/>
            <a:ext cx="2867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89" name="Google Shape;89;p18"/>
          <p:cNvSpPr txBox="1">
            <a:spLocks noGrp="1"/>
          </p:cNvSpPr>
          <p:nvPr>
            <p:ph type="subTitle" idx="6"/>
          </p:nvPr>
        </p:nvSpPr>
        <p:spPr>
          <a:xfrm>
            <a:off x="1519313" y="4039200"/>
            <a:ext cx="28671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90" name="Google Shape;90;p18"/>
          <p:cNvSpPr txBox="1">
            <a:spLocks noGrp="1"/>
          </p:cNvSpPr>
          <p:nvPr>
            <p:ph type="title" idx="7"/>
          </p:nvPr>
        </p:nvSpPr>
        <p:spPr>
          <a:xfrm>
            <a:off x="5556880" y="3452675"/>
            <a:ext cx="2867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91" name="Google Shape;91;p18"/>
          <p:cNvSpPr txBox="1">
            <a:spLocks noGrp="1"/>
          </p:cNvSpPr>
          <p:nvPr>
            <p:ph type="subTitle" idx="8"/>
          </p:nvPr>
        </p:nvSpPr>
        <p:spPr>
          <a:xfrm>
            <a:off x="5556890" y="4039200"/>
            <a:ext cx="28671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4" name="Google Shape;94;p19"/>
          <p:cNvSpPr txBox="1">
            <a:spLocks noGrp="1"/>
          </p:cNvSpPr>
          <p:nvPr>
            <p:ph type="title" idx="2"/>
          </p:nvPr>
        </p:nvSpPr>
        <p:spPr>
          <a:xfrm>
            <a:off x="720000" y="183525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95" name="Google Shape;95;p19"/>
          <p:cNvSpPr txBox="1">
            <a:spLocks noGrp="1"/>
          </p:cNvSpPr>
          <p:nvPr>
            <p:ph type="subTitle" idx="1"/>
          </p:nvPr>
        </p:nvSpPr>
        <p:spPr>
          <a:xfrm>
            <a:off x="720000" y="2421775"/>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96" name="Google Shape;96;p19"/>
          <p:cNvSpPr txBox="1">
            <a:spLocks noGrp="1"/>
          </p:cNvSpPr>
          <p:nvPr>
            <p:ph type="title" idx="3"/>
          </p:nvPr>
        </p:nvSpPr>
        <p:spPr>
          <a:xfrm>
            <a:off x="3419269" y="183525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97" name="Google Shape;97;p19"/>
          <p:cNvSpPr txBox="1">
            <a:spLocks noGrp="1"/>
          </p:cNvSpPr>
          <p:nvPr>
            <p:ph type="subTitle" idx="4"/>
          </p:nvPr>
        </p:nvSpPr>
        <p:spPr>
          <a:xfrm>
            <a:off x="3419271" y="2421775"/>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98" name="Google Shape;98;p19"/>
          <p:cNvSpPr txBox="1">
            <a:spLocks noGrp="1"/>
          </p:cNvSpPr>
          <p:nvPr>
            <p:ph type="title" idx="5"/>
          </p:nvPr>
        </p:nvSpPr>
        <p:spPr>
          <a:xfrm>
            <a:off x="720000" y="36026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99" name="Google Shape;99;p19"/>
          <p:cNvSpPr txBox="1">
            <a:spLocks noGrp="1"/>
          </p:cNvSpPr>
          <p:nvPr>
            <p:ph type="subTitle" idx="6"/>
          </p:nvPr>
        </p:nvSpPr>
        <p:spPr>
          <a:xfrm>
            <a:off x="720000" y="4189200"/>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0" name="Google Shape;100;p19"/>
          <p:cNvSpPr txBox="1">
            <a:spLocks noGrp="1"/>
          </p:cNvSpPr>
          <p:nvPr>
            <p:ph type="title" idx="7"/>
          </p:nvPr>
        </p:nvSpPr>
        <p:spPr>
          <a:xfrm>
            <a:off x="3419269" y="36026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101" name="Google Shape;101;p19"/>
          <p:cNvSpPr txBox="1">
            <a:spLocks noGrp="1"/>
          </p:cNvSpPr>
          <p:nvPr>
            <p:ph type="subTitle" idx="8"/>
          </p:nvPr>
        </p:nvSpPr>
        <p:spPr>
          <a:xfrm>
            <a:off x="3419271" y="4189200"/>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2" name="Google Shape;102;p19"/>
          <p:cNvSpPr txBox="1">
            <a:spLocks noGrp="1"/>
          </p:cNvSpPr>
          <p:nvPr>
            <p:ph type="title" idx="9"/>
          </p:nvPr>
        </p:nvSpPr>
        <p:spPr>
          <a:xfrm>
            <a:off x="6118545" y="1835250"/>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103" name="Google Shape;103;p19"/>
          <p:cNvSpPr txBox="1">
            <a:spLocks noGrp="1"/>
          </p:cNvSpPr>
          <p:nvPr>
            <p:ph type="subTitle" idx="13"/>
          </p:nvPr>
        </p:nvSpPr>
        <p:spPr>
          <a:xfrm>
            <a:off x="6118550" y="2421775"/>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4" name="Google Shape;104;p19"/>
          <p:cNvSpPr txBox="1">
            <a:spLocks noGrp="1"/>
          </p:cNvSpPr>
          <p:nvPr>
            <p:ph type="title" idx="14"/>
          </p:nvPr>
        </p:nvSpPr>
        <p:spPr>
          <a:xfrm>
            <a:off x="6118545" y="3602675"/>
            <a:ext cx="23055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105" name="Google Shape;105;p19"/>
          <p:cNvSpPr txBox="1">
            <a:spLocks noGrp="1"/>
          </p:cNvSpPr>
          <p:nvPr>
            <p:ph type="subTitle" idx="15"/>
          </p:nvPr>
        </p:nvSpPr>
        <p:spPr>
          <a:xfrm>
            <a:off x="6118550" y="4189200"/>
            <a:ext cx="230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sp>
        <p:nvSpPr>
          <p:cNvPr id="107" name="Google Shape;107;p20"/>
          <p:cNvSpPr txBox="1">
            <a:spLocks noGrp="1"/>
          </p:cNvSpPr>
          <p:nvPr>
            <p:ph type="title" hasCustomPrompt="1"/>
          </p:nvPr>
        </p:nvSpPr>
        <p:spPr>
          <a:xfrm rot="-255">
            <a:off x="1402767" y="820458"/>
            <a:ext cx="40497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0"/>
          <p:cNvSpPr txBox="1">
            <a:spLocks noGrp="1"/>
          </p:cNvSpPr>
          <p:nvPr>
            <p:ph type="subTitle" idx="1"/>
          </p:nvPr>
        </p:nvSpPr>
        <p:spPr>
          <a:xfrm>
            <a:off x="1402800" y="19686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9" name="Google Shape;109;p20"/>
          <p:cNvSpPr txBox="1">
            <a:spLocks noGrp="1"/>
          </p:cNvSpPr>
          <p:nvPr>
            <p:ph type="title" idx="2" hasCustomPrompt="1"/>
          </p:nvPr>
        </p:nvSpPr>
        <p:spPr>
          <a:xfrm>
            <a:off x="3690516" y="2807803"/>
            <a:ext cx="40497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0"/>
          <p:cNvSpPr txBox="1">
            <a:spLocks noGrp="1"/>
          </p:cNvSpPr>
          <p:nvPr>
            <p:ph type="subTitle" idx="3"/>
          </p:nvPr>
        </p:nvSpPr>
        <p:spPr>
          <a:xfrm>
            <a:off x="3690500" y="39560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41242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title" idx="2" hasCustomPrompt="1"/>
          </p:nvPr>
        </p:nvSpPr>
        <p:spPr>
          <a:xfrm>
            <a:off x="3796851" y="1053785"/>
            <a:ext cx="1550100" cy="1223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rot="462">
            <a:off x="3455476" y="345530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 name="Shape 111"/>
        <p:cNvGrpSpPr/>
        <p:nvPr/>
      </p:nvGrpSpPr>
      <p:grpSpPr>
        <a:xfrm>
          <a:off x="0" y="0"/>
          <a:ext cx="0" cy="0"/>
          <a:chOff x="0" y="0"/>
          <a:chExt cx="0" cy="0"/>
        </a:xfrm>
      </p:grpSpPr>
      <p:sp>
        <p:nvSpPr>
          <p:cNvPr id="112" name="Google Shape;112;p21"/>
          <p:cNvSpPr txBox="1">
            <a:spLocks noGrp="1"/>
          </p:cNvSpPr>
          <p:nvPr>
            <p:ph type="subTitle" idx="1"/>
          </p:nvPr>
        </p:nvSpPr>
        <p:spPr>
          <a:xfrm>
            <a:off x="1290775"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3" name="Google Shape;113;p21"/>
          <p:cNvSpPr txBox="1">
            <a:spLocks noGrp="1"/>
          </p:cNvSpPr>
          <p:nvPr>
            <p:ph type="subTitle" idx="2"/>
          </p:nvPr>
        </p:nvSpPr>
        <p:spPr>
          <a:xfrm>
            <a:off x="4945650"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4" name="Google Shape;114;p21"/>
          <p:cNvSpPr txBox="1">
            <a:spLocks noGrp="1"/>
          </p:cNvSpPr>
          <p:nvPr>
            <p:ph type="title" hasCustomPrompt="1"/>
          </p:nvPr>
        </p:nvSpPr>
        <p:spPr>
          <a:xfrm>
            <a:off x="1290775" y="2900975"/>
            <a:ext cx="29076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5" name="Google Shape;115;p21"/>
          <p:cNvSpPr txBox="1">
            <a:spLocks noGrp="1"/>
          </p:cNvSpPr>
          <p:nvPr>
            <p:ph type="title" idx="3" hasCustomPrompt="1"/>
          </p:nvPr>
        </p:nvSpPr>
        <p:spPr>
          <a:xfrm>
            <a:off x="4945650" y="2900975"/>
            <a:ext cx="29076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6" name="Google Shape;116;p21"/>
          <p:cNvSpPr txBox="1">
            <a:spLocks noGrp="1"/>
          </p:cNvSpPr>
          <p:nvPr>
            <p:ph type="title" idx="4"/>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17"/>
        <p:cNvGrpSpPr/>
        <p:nvPr/>
      </p:nvGrpSpPr>
      <p:grpSpPr>
        <a:xfrm>
          <a:off x="0" y="0"/>
          <a:ext cx="0" cy="0"/>
          <a:chOff x="0" y="0"/>
          <a:chExt cx="0" cy="0"/>
        </a:xfrm>
      </p:grpSpPr>
      <p:sp>
        <p:nvSpPr>
          <p:cNvPr id="118" name="Google Shape;118;p22"/>
          <p:cNvSpPr txBox="1"/>
          <p:nvPr/>
        </p:nvSpPr>
        <p:spPr>
          <a:xfrm>
            <a:off x="2779400" y="3233050"/>
            <a:ext cx="35853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highlight>
                  <a:schemeClr val="lt2"/>
                </a:highlight>
                <a:latin typeface="Nunito"/>
                <a:ea typeface="Nunito"/>
                <a:cs typeface="Nunito"/>
                <a:sym typeface="Nunito"/>
              </a:rPr>
              <a:t>CREDITS:</a:t>
            </a:r>
            <a:r>
              <a:rPr lang="en" sz="1100">
                <a:solidFill>
                  <a:schemeClr val="dk1"/>
                </a:solidFill>
                <a:latin typeface="Nunito"/>
                <a:ea typeface="Nunito"/>
                <a:cs typeface="Nunito"/>
                <a:sym typeface="Nunito"/>
              </a:rPr>
              <a:t> This presentation template was created by </a:t>
            </a:r>
            <a:r>
              <a:rPr lang="en" sz="1100" b="1">
                <a:solidFill>
                  <a:schemeClr val="dk1"/>
                </a:solidFill>
                <a:highlight>
                  <a:schemeClr val="lt2"/>
                </a:highlight>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100" b="1">
                <a:solidFill>
                  <a:schemeClr val="dk1"/>
                </a:solidFill>
                <a:highlight>
                  <a:schemeClr val="lt2"/>
                </a:highlight>
                <a:latin typeface="Nunito"/>
                <a:ea typeface="Nunito"/>
                <a:cs typeface="Nunito"/>
                <a:sym typeface="Nunito"/>
              </a:rPr>
              <a:t>,</a:t>
            </a:r>
            <a:r>
              <a:rPr lang="en" sz="1100">
                <a:solidFill>
                  <a:schemeClr val="dk1"/>
                </a:solidFill>
                <a:latin typeface="Nunito"/>
                <a:ea typeface="Nunito"/>
                <a:cs typeface="Nunito"/>
                <a:sym typeface="Nunito"/>
              </a:rPr>
              <a:t> including icons by </a:t>
            </a:r>
            <a:r>
              <a:rPr lang="en" sz="1100" b="1">
                <a:solidFill>
                  <a:schemeClr val="dk1"/>
                </a:solidFill>
                <a:highlight>
                  <a:schemeClr val="lt2"/>
                </a:highlight>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100" b="1">
                <a:solidFill>
                  <a:schemeClr val="dk1"/>
                </a:solidFill>
                <a:highlight>
                  <a:schemeClr val="lt2"/>
                </a:highlight>
                <a:latin typeface="Nunito"/>
                <a:ea typeface="Nunito"/>
                <a:cs typeface="Nunito"/>
                <a:sym typeface="Nunito"/>
              </a:rPr>
              <a:t>,</a:t>
            </a:r>
            <a:r>
              <a:rPr lang="en" sz="1100">
                <a:solidFill>
                  <a:schemeClr val="dk1"/>
                </a:solidFill>
                <a:latin typeface="Nunito"/>
                <a:ea typeface="Nunito"/>
                <a:cs typeface="Nunito"/>
                <a:sym typeface="Nunito"/>
              </a:rPr>
              <a:t> and infographics &amp; images by </a:t>
            </a:r>
            <a:r>
              <a:rPr lang="en" sz="1100" b="1">
                <a:solidFill>
                  <a:schemeClr val="dk1"/>
                </a:solidFill>
                <a:highlight>
                  <a:schemeClr val="lt2"/>
                </a:highlight>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100" b="1">
              <a:solidFill>
                <a:schemeClr val="dk1"/>
              </a:solidFill>
              <a:highlight>
                <a:schemeClr val="lt2"/>
              </a:highlight>
              <a:latin typeface="Nunito"/>
              <a:ea typeface="Nunito"/>
              <a:cs typeface="Nunito"/>
              <a:sym typeface="Nunito"/>
            </a:endParaRPr>
          </a:p>
        </p:txBody>
      </p:sp>
      <p:sp>
        <p:nvSpPr>
          <p:cNvPr id="119" name="Google Shape;119;p22"/>
          <p:cNvSpPr txBox="1">
            <a:spLocks noGrp="1"/>
          </p:cNvSpPr>
          <p:nvPr>
            <p:ph type="ctrTitle"/>
          </p:nvPr>
        </p:nvSpPr>
        <p:spPr>
          <a:xfrm>
            <a:off x="2846144" y="612301"/>
            <a:ext cx="34518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20" name="Google Shape;120;p22"/>
          <p:cNvSpPr txBox="1">
            <a:spLocks noGrp="1"/>
          </p:cNvSpPr>
          <p:nvPr>
            <p:ph type="subTitle" idx="1"/>
          </p:nvPr>
        </p:nvSpPr>
        <p:spPr>
          <a:xfrm>
            <a:off x="2679300" y="2005158"/>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r>
              <a:rPr lang="en-US"/>
              <a:t>Click to edit Master subtitle style</a:t>
            </a:r>
            <a:endParaRPr/>
          </a:p>
        </p:txBody>
      </p:sp>
      <p:sp>
        <p:nvSpPr>
          <p:cNvPr id="121" name="Google Shape;121;p22"/>
          <p:cNvSpPr txBox="1">
            <a:spLocks noGrp="1"/>
          </p:cNvSpPr>
          <p:nvPr>
            <p:ph type="subTitle" idx="2"/>
          </p:nvPr>
        </p:nvSpPr>
        <p:spPr>
          <a:xfrm rot="-962">
            <a:off x="2963720" y="41569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26"/>
        <p:cNvGrpSpPr/>
        <p:nvPr/>
      </p:nvGrpSpPr>
      <p:grpSpPr>
        <a:xfrm>
          <a:off x="0" y="0"/>
          <a:ext cx="0" cy="0"/>
          <a:chOff x="0" y="0"/>
          <a:chExt cx="0" cy="0"/>
        </a:xfrm>
      </p:grpSpPr>
      <p:sp>
        <p:nvSpPr>
          <p:cNvPr id="127" name="Google Shape;127;p25"/>
          <p:cNvSpPr/>
          <p:nvPr/>
        </p:nvSpPr>
        <p:spPr>
          <a:xfrm>
            <a:off x="5048250" y="-5200"/>
            <a:ext cx="4095600" cy="5143500"/>
          </a:xfrm>
          <a:prstGeom prst="rect">
            <a:avLst/>
          </a:prstGeom>
          <a:gradFill>
            <a:gsLst>
              <a:gs pos="0">
                <a:schemeClr val="accent6"/>
              </a:gs>
              <a:gs pos="52999">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5"/>
          <p:cNvSpPr/>
          <p:nvPr/>
        </p:nvSpPr>
        <p:spPr>
          <a:xfrm>
            <a:off x="1862350" y="-709075"/>
            <a:ext cx="6561600" cy="656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ubTitle" idx="1"/>
          </p:nvPr>
        </p:nvSpPr>
        <p:spPr>
          <a:xfrm rot="-546">
            <a:off x="777218" y="3809238"/>
            <a:ext cx="3776700" cy="42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25"/>
          <p:cNvSpPr txBox="1">
            <a:spLocks noGrp="1"/>
          </p:cNvSpPr>
          <p:nvPr>
            <p:ph type="ctrTitle"/>
          </p:nvPr>
        </p:nvSpPr>
        <p:spPr>
          <a:xfrm>
            <a:off x="720100" y="1553800"/>
            <a:ext cx="6561600" cy="13092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3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31" name="Google Shape;131;p25"/>
          <p:cNvSpPr/>
          <p:nvPr/>
        </p:nvSpPr>
        <p:spPr>
          <a:xfrm rot="9434193" flipH="1">
            <a:off x="-1325181" y="-1427088"/>
            <a:ext cx="5560998" cy="2762838"/>
          </a:xfrm>
          <a:custGeom>
            <a:avLst/>
            <a:gdLst/>
            <a:ahLst/>
            <a:cxnLst/>
            <a:rect l="l" t="t" r="r" b="b"/>
            <a:pathLst>
              <a:path w="34327" h="23188" extrusionOk="0">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gradFill>
            <a:gsLst>
              <a:gs pos="0">
                <a:schemeClr val="accent1"/>
              </a:gs>
              <a:gs pos="71000">
                <a:schemeClr val="lt2"/>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p:nvPr/>
        </p:nvSpPr>
        <p:spPr>
          <a:xfrm rot="8099551">
            <a:off x="3314803" y="3855055"/>
            <a:ext cx="5113623" cy="4386773"/>
          </a:xfrm>
          <a:custGeom>
            <a:avLst/>
            <a:gdLst/>
            <a:ahLst/>
            <a:cxnLst/>
            <a:rect l="l" t="t" r="r" b="b"/>
            <a:pathLst>
              <a:path w="34327" h="23188" extrusionOk="0">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gradFill>
            <a:gsLst>
              <a:gs pos="0">
                <a:schemeClr val="accent3"/>
              </a:gs>
              <a:gs pos="6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09BC195-8441-4993-BBB1-A0B880F3F310}"/>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9" name="Picture 8">
            <a:extLst>
              <a:ext uri="{FF2B5EF4-FFF2-40B4-BE49-F238E27FC236}">
                <a16:creationId xmlns:a16="http://schemas.microsoft.com/office/drawing/2014/main" id="{1EC08C3F-DB93-488A-BEDA-182F5BA955FD}"/>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419675" y="2154900"/>
            <a:ext cx="3851400" cy="570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5" name="Google Shape;135;p26"/>
          <p:cNvSpPr txBox="1">
            <a:spLocks noGrp="1"/>
          </p:cNvSpPr>
          <p:nvPr>
            <p:ph type="title" idx="2" hasCustomPrompt="1"/>
          </p:nvPr>
        </p:nvSpPr>
        <p:spPr>
          <a:xfrm>
            <a:off x="6720926" y="950610"/>
            <a:ext cx="1550100" cy="1223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6" name="Google Shape;136;p26"/>
          <p:cNvSpPr txBox="1">
            <a:spLocks noGrp="1"/>
          </p:cNvSpPr>
          <p:nvPr>
            <p:ph type="subTitle" idx="1"/>
          </p:nvPr>
        </p:nvSpPr>
        <p:spPr>
          <a:xfrm rot="279">
            <a:off x="4569062" y="3630000"/>
            <a:ext cx="3702300" cy="460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6"/>
          <p:cNvSpPr/>
          <p:nvPr/>
        </p:nvSpPr>
        <p:spPr>
          <a:xfrm rot="-2407343">
            <a:off x="1206239" y="-3609999"/>
            <a:ext cx="6248361" cy="5074968"/>
          </a:xfrm>
          <a:custGeom>
            <a:avLst/>
            <a:gdLst/>
            <a:ahLst/>
            <a:cxnLst/>
            <a:rect l="l" t="t" r="r" b="b"/>
            <a:pathLst>
              <a:path w="33019" h="29557" extrusionOk="0">
                <a:moveTo>
                  <a:pt x="10707" y="1"/>
                </a:moveTo>
                <a:cubicBezTo>
                  <a:pt x="10157" y="1"/>
                  <a:pt x="9610" y="45"/>
                  <a:pt x="9071" y="146"/>
                </a:cubicBezTo>
                <a:cubicBezTo>
                  <a:pt x="6434" y="644"/>
                  <a:pt x="3984" y="2506"/>
                  <a:pt x="2379" y="4958"/>
                </a:cubicBezTo>
                <a:cubicBezTo>
                  <a:pt x="776" y="7410"/>
                  <a:pt x="1" y="10452"/>
                  <a:pt x="517" y="13180"/>
                </a:cubicBezTo>
                <a:cubicBezTo>
                  <a:pt x="1052" y="15927"/>
                  <a:pt x="2895" y="18360"/>
                  <a:pt x="4942" y="20057"/>
                </a:cubicBezTo>
                <a:cubicBezTo>
                  <a:pt x="6988" y="21734"/>
                  <a:pt x="9255" y="22674"/>
                  <a:pt x="11357" y="24444"/>
                </a:cubicBezTo>
                <a:cubicBezTo>
                  <a:pt x="13477" y="26213"/>
                  <a:pt x="15412" y="28831"/>
                  <a:pt x="17717" y="29421"/>
                </a:cubicBezTo>
                <a:cubicBezTo>
                  <a:pt x="18072" y="29513"/>
                  <a:pt x="18436" y="29556"/>
                  <a:pt x="18804" y="29556"/>
                </a:cubicBezTo>
                <a:cubicBezTo>
                  <a:pt x="20802" y="29556"/>
                  <a:pt x="22912" y="28285"/>
                  <a:pt x="24390" y="26619"/>
                </a:cubicBezTo>
                <a:cubicBezTo>
                  <a:pt x="26160" y="24646"/>
                  <a:pt x="27064" y="22120"/>
                  <a:pt x="28686" y="19853"/>
                </a:cubicBezTo>
                <a:cubicBezTo>
                  <a:pt x="30308" y="17568"/>
                  <a:pt x="32650" y="15539"/>
                  <a:pt x="32834" y="13382"/>
                </a:cubicBezTo>
                <a:cubicBezTo>
                  <a:pt x="33019" y="11226"/>
                  <a:pt x="31064" y="8977"/>
                  <a:pt x="29166" y="7189"/>
                </a:cubicBezTo>
                <a:cubicBezTo>
                  <a:pt x="27266" y="5382"/>
                  <a:pt x="25423" y="4054"/>
                  <a:pt x="23468" y="3169"/>
                </a:cubicBezTo>
                <a:cubicBezTo>
                  <a:pt x="21515" y="2285"/>
                  <a:pt x="19450" y="1842"/>
                  <a:pt x="16980" y="1179"/>
                </a:cubicBezTo>
                <a:cubicBezTo>
                  <a:pt x="15029" y="666"/>
                  <a:pt x="12845" y="1"/>
                  <a:pt x="10707" y="1"/>
                </a:cubicBezTo>
                <a:close/>
              </a:path>
            </a:pathLst>
          </a:custGeom>
          <a:gradFill>
            <a:gsLst>
              <a:gs pos="0">
                <a:schemeClr val="accent5"/>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rot="1233818">
            <a:off x="-1293788" y="2776156"/>
            <a:ext cx="6216641" cy="3747197"/>
          </a:xfrm>
          <a:custGeom>
            <a:avLst/>
            <a:gdLst/>
            <a:ahLst/>
            <a:cxnLst/>
            <a:rect l="l" t="t" r="r" b="b"/>
            <a:pathLst>
              <a:path w="24926" h="26293" extrusionOk="0">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FC7703F8-BE2A-4DAD-938B-816796011117}"/>
              </a:ext>
            </a:extLst>
          </p:cNvPr>
          <p:cNvPicPr>
            <a:picLocks noChangeAspect="1"/>
          </p:cNvPicPr>
          <p:nvPr userDrawn="1"/>
        </p:nvPicPr>
        <p:blipFill>
          <a:blip r:embed="rId2"/>
          <a:srcRect/>
          <a:stretch/>
        </p:blipFill>
        <p:spPr>
          <a:xfrm>
            <a:off x="1576416" y="227380"/>
            <a:ext cx="846659" cy="827633"/>
          </a:xfrm>
          <a:prstGeom prst="rect">
            <a:avLst/>
          </a:prstGeom>
        </p:spPr>
      </p:pic>
      <p:pic>
        <p:nvPicPr>
          <p:cNvPr id="8" name="Picture 7">
            <a:extLst>
              <a:ext uri="{FF2B5EF4-FFF2-40B4-BE49-F238E27FC236}">
                <a16:creationId xmlns:a16="http://schemas.microsoft.com/office/drawing/2014/main" id="{EA438A48-D2A7-40D1-8C81-55AB6770C7D8}"/>
              </a:ext>
            </a:extLst>
          </p:cNvPr>
          <p:cNvPicPr>
            <a:picLocks noChangeAspect="1"/>
          </p:cNvPicPr>
          <p:nvPr userDrawn="1"/>
        </p:nvPicPr>
        <p:blipFill>
          <a:blip r:embed="rId3"/>
          <a:stretch>
            <a:fillRect/>
          </a:stretch>
        </p:blipFill>
        <p:spPr>
          <a:xfrm>
            <a:off x="329897" y="361104"/>
            <a:ext cx="1101787" cy="5871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50000">
              <a:schemeClr val="accent6"/>
            </a:gs>
            <a:gs pos="100000">
              <a:schemeClr val="accent5"/>
            </a:gs>
          </a:gsLst>
          <a:lin ang="2698631" scaled="0"/>
        </a:gradFill>
        <a:effectLst/>
      </p:bgPr>
    </p:bg>
    <p:spTree>
      <p:nvGrpSpPr>
        <p:cNvPr id="1" name="Shape 139"/>
        <p:cNvGrpSpPr/>
        <p:nvPr/>
      </p:nvGrpSpPr>
      <p:grpSpPr>
        <a:xfrm>
          <a:off x="0" y="0"/>
          <a:ext cx="0" cy="0"/>
          <a:chOff x="0" y="0"/>
          <a:chExt cx="0" cy="0"/>
        </a:xfrm>
      </p:grpSpPr>
      <p:sp>
        <p:nvSpPr>
          <p:cNvPr id="140" name="Google Shape;140;p27"/>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7"/>
          <p:cNvSpPr txBox="1">
            <a:spLocks noGrp="1"/>
          </p:cNvSpPr>
          <p:nvPr>
            <p:ph type="body" idx="1"/>
          </p:nvPr>
        </p:nvSpPr>
        <p:spPr>
          <a:xfrm>
            <a:off x="720000" y="1179833"/>
            <a:ext cx="7704000" cy="3366300"/>
          </a:xfrm>
          <a:prstGeom prst="rect">
            <a:avLst/>
          </a:prstGeom>
        </p:spPr>
        <p:txBody>
          <a:bodyPr spcFirstLastPara="1" wrap="square" lIns="91425" tIns="91425" rIns="91425" bIns="91425" anchor="ctr" anchorCtr="0">
            <a:noAutofit/>
          </a:bodyPr>
          <a:lstStyle>
            <a:lvl1pPr marL="457200" lvl="0" indent="-295275" rtl="0">
              <a:spcBef>
                <a:spcPts val="0"/>
              </a:spcBef>
              <a:spcAft>
                <a:spcPts val="0"/>
              </a:spcAft>
              <a:buSzPts val="1050"/>
              <a:buAutoNum type="arabicPeriod"/>
              <a:defRPr sz="105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dirty="0"/>
          </a:p>
        </p:txBody>
      </p:sp>
      <p:pic>
        <p:nvPicPr>
          <p:cNvPr id="5" name="Picture 4">
            <a:extLst>
              <a:ext uri="{FF2B5EF4-FFF2-40B4-BE49-F238E27FC236}">
                <a16:creationId xmlns:a16="http://schemas.microsoft.com/office/drawing/2014/main" id="{256A3964-8D04-4F36-BCE0-8D1F5E02B313}"/>
              </a:ext>
            </a:extLst>
          </p:cNvPr>
          <p:cNvPicPr>
            <a:picLocks noChangeAspect="1"/>
          </p:cNvPicPr>
          <p:nvPr userDrawn="1"/>
        </p:nvPicPr>
        <p:blipFill>
          <a:blip r:embed="rId2"/>
          <a:srcRect/>
          <a:stretch/>
        </p:blipFill>
        <p:spPr>
          <a:xfrm>
            <a:off x="8002277" y="338169"/>
            <a:ext cx="719208" cy="703046"/>
          </a:xfrm>
          <a:prstGeom prst="rect">
            <a:avLst/>
          </a:prstGeom>
        </p:spPr>
      </p:pic>
      <p:pic>
        <p:nvPicPr>
          <p:cNvPr id="6" name="Picture 5">
            <a:extLst>
              <a:ext uri="{FF2B5EF4-FFF2-40B4-BE49-F238E27FC236}">
                <a16:creationId xmlns:a16="http://schemas.microsoft.com/office/drawing/2014/main" id="{D3D8E7C2-C74F-4C07-A362-A72D38E4A0EE}"/>
              </a:ext>
            </a:extLst>
          </p:cNvPr>
          <p:cNvPicPr>
            <a:picLocks noChangeAspect="1"/>
          </p:cNvPicPr>
          <p:nvPr userDrawn="1"/>
        </p:nvPicPr>
        <p:blipFill>
          <a:blip r:embed="rId3"/>
          <a:stretch>
            <a:fillRect/>
          </a:stretch>
        </p:blipFill>
        <p:spPr>
          <a:xfrm>
            <a:off x="6972480" y="464467"/>
            <a:ext cx="935931" cy="49873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43"/>
        <p:cNvGrpSpPr/>
        <p:nvPr/>
      </p:nvGrpSpPr>
      <p:grpSpPr>
        <a:xfrm>
          <a:off x="0" y="0"/>
          <a:ext cx="0" cy="0"/>
          <a:chOff x="0" y="0"/>
          <a:chExt cx="0" cy="0"/>
        </a:xfrm>
      </p:grpSpPr>
      <p:sp>
        <p:nvSpPr>
          <p:cNvPr id="144" name="Google Shape;144;p28"/>
          <p:cNvSpPr/>
          <p:nvPr/>
        </p:nvSpPr>
        <p:spPr>
          <a:xfrm rot="-9899980">
            <a:off x="-557935" y="-1279881"/>
            <a:ext cx="2608285" cy="3453371"/>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gradFill>
            <a:gsLst>
              <a:gs pos="0">
                <a:schemeClr val="accent6"/>
              </a:gs>
              <a:gs pos="78000">
                <a:schemeClr val="dk2"/>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txBox="1">
            <a:spLocks noGrp="1"/>
          </p:cNvSpPr>
          <p:nvPr>
            <p:ph type="subTitle" idx="1"/>
          </p:nvPr>
        </p:nvSpPr>
        <p:spPr>
          <a:xfrm>
            <a:off x="1855875" y="2546238"/>
            <a:ext cx="1705500" cy="36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a:latin typeface="Poppins"/>
                <a:ea typeface="Poppins"/>
                <a:cs typeface="Poppins"/>
                <a:sym typeface="Poppins"/>
              </a:defRPr>
            </a:lvl2pPr>
            <a:lvl3pPr lvl="2" algn="ctr" rtl="0">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rtl="0">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rtl="0">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rtl="0">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rtl="0">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rtl="0">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rtl="0">
              <a:lnSpc>
                <a:spcPct val="100000"/>
              </a:lnSpc>
              <a:spcBef>
                <a:spcPts val="1600"/>
              </a:spcBef>
              <a:spcAft>
                <a:spcPts val="1600"/>
              </a:spcAft>
              <a:buSzPts val="2000"/>
              <a:buFont typeface="Poppins"/>
              <a:buNone/>
              <a:defRPr sz="2000" b="1">
                <a:latin typeface="Poppins"/>
                <a:ea typeface="Poppins"/>
                <a:cs typeface="Poppins"/>
                <a:sym typeface="Poppins"/>
              </a:defRPr>
            </a:lvl9pPr>
          </a:lstStyle>
          <a:p>
            <a:endParaRPr/>
          </a:p>
        </p:txBody>
      </p:sp>
      <p:sp>
        <p:nvSpPr>
          <p:cNvPr id="146" name="Google Shape;146;p28"/>
          <p:cNvSpPr txBox="1">
            <a:spLocks noGrp="1"/>
          </p:cNvSpPr>
          <p:nvPr>
            <p:ph type="subTitle" idx="2"/>
          </p:nvPr>
        </p:nvSpPr>
        <p:spPr>
          <a:xfrm>
            <a:off x="5581425" y="2548188"/>
            <a:ext cx="17100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a:latin typeface="Poppins"/>
                <a:ea typeface="Poppins"/>
                <a:cs typeface="Poppins"/>
                <a:sym typeface="Poppins"/>
              </a:defRPr>
            </a:lvl2pPr>
            <a:lvl3pPr lvl="2" algn="ctr" rtl="0">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rtl="0">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rtl="0">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rtl="0">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rtl="0">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rtl="0">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rtl="0">
              <a:lnSpc>
                <a:spcPct val="100000"/>
              </a:lnSpc>
              <a:spcBef>
                <a:spcPts val="1600"/>
              </a:spcBef>
              <a:spcAft>
                <a:spcPts val="1600"/>
              </a:spcAft>
              <a:buSzPts val="2000"/>
              <a:buFont typeface="Poppins"/>
              <a:buNone/>
              <a:defRPr sz="2000" b="1">
                <a:latin typeface="Poppins"/>
                <a:ea typeface="Poppins"/>
                <a:cs typeface="Poppins"/>
                <a:sym typeface="Poppins"/>
              </a:defRPr>
            </a:lvl9pPr>
          </a:lstStyle>
          <a:p>
            <a:endParaRPr/>
          </a:p>
        </p:txBody>
      </p:sp>
      <p:sp>
        <p:nvSpPr>
          <p:cNvPr id="147" name="Google Shape;147;p28"/>
          <p:cNvSpPr txBox="1">
            <a:spLocks noGrp="1"/>
          </p:cNvSpPr>
          <p:nvPr>
            <p:ph type="subTitle" idx="3"/>
          </p:nvPr>
        </p:nvSpPr>
        <p:spPr>
          <a:xfrm>
            <a:off x="1364463" y="3018338"/>
            <a:ext cx="2688300" cy="9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28"/>
          <p:cNvSpPr txBox="1">
            <a:spLocks noGrp="1"/>
          </p:cNvSpPr>
          <p:nvPr>
            <p:ph type="subTitle" idx="4"/>
          </p:nvPr>
        </p:nvSpPr>
        <p:spPr>
          <a:xfrm>
            <a:off x="5091975" y="3098338"/>
            <a:ext cx="2688900" cy="99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2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28"/>
          <p:cNvSpPr/>
          <p:nvPr/>
        </p:nvSpPr>
        <p:spPr>
          <a:xfrm rot="-8978186">
            <a:off x="6640956" y="2061861"/>
            <a:ext cx="3025287" cy="4005483"/>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gradFill>
            <a:gsLst>
              <a:gs pos="0">
                <a:schemeClr val="accent3"/>
              </a:gs>
              <a:gs pos="56000">
                <a:schemeClr val="dk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6C0FFA84-B1E5-409F-9EA7-0A116E051A6D}"/>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10" name="Picture 9">
            <a:extLst>
              <a:ext uri="{FF2B5EF4-FFF2-40B4-BE49-F238E27FC236}">
                <a16:creationId xmlns:a16="http://schemas.microsoft.com/office/drawing/2014/main" id="{D460A101-B8C9-4F2D-B5C6-683D17C8AEA9}"/>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accent6"/>
            </a:gs>
            <a:gs pos="100000">
              <a:schemeClr val="accent5"/>
            </a:gs>
          </a:gsLst>
          <a:lin ang="2698631" scaled="0"/>
        </a:gradFill>
        <a:effectLst/>
      </p:bgPr>
    </p:bg>
    <p:spTree>
      <p:nvGrpSpPr>
        <p:cNvPr id="1" name="Shape 151"/>
        <p:cNvGrpSpPr/>
        <p:nvPr/>
      </p:nvGrpSpPr>
      <p:grpSpPr>
        <a:xfrm>
          <a:off x="0" y="0"/>
          <a:ext cx="0" cy="0"/>
          <a:chOff x="0" y="0"/>
          <a:chExt cx="0" cy="0"/>
        </a:xfrm>
      </p:grpSpPr>
      <p:sp>
        <p:nvSpPr>
          <p:cNvPr id="152" name="Google Shape;152;p29"/>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txBox="1">
            <a:spLocks noGrp="1"/>
          </p:cNvSpPr>
          <p:nvPr>
            <p:ph type="title"/>
          </p:nvPr>
        </p:nvSpPr>
        <p:spPr>
          <a:xfrm>
            <a:off x="719988"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 name="Picture 3">
            <a:extLst>
              <a:ext uri="{FF2B5EF4-FFF2-40B4-BE49-F238E27FC236}">
                <a16:creationId xmlns:a16="http://schemas.microsoft.com/office/drawing/2014/main" id="{E58D57F7-161F-47E0-A97C-BB977B80EC8C}"/>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5" name="Picture 4">
            <a:extLst>
              <a:ext uri="{FF2B5EF4-FFF2-40B4-BE49-F238E27FC236}">
                <a16:creationId xmlns:a16="http://schemas.microsoft.com/office/drawing/2014/main" id="{DB9BD329-DE66-4E32-9067-E135BA85F7F0}"/>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50000">
              <a:schemeClr val="accent3"/>
            </a:gs>
            <a:gs pos="100000">
              <a:schemeClr val="accent2"/>
            </a:gs>
          </a:gsLst>
          <a:lin ang="2698631" scaled="0"/>
        </a:gradFill>
        <a:effectLst/>
      </p:bgPr>
    </p:bg>
    <p:spTree>
      <p:nvGrpSpPr>
        <p:cNvPr id="1" name="Shape 158"/>
        <p:cNvGrpSpPr/>
        <p:nvPr/>
      </p:nvGrpSpPr>
      <p:grpSpPr>
        <a:xfrm>
          <a:off x="0" y="0"/>
          <a:ext cx="0" cy="0"/>
          <a:chOff x="0" y="0"/>
          <a:chExt cx="0" cy="0"/>
        </a:xfrm>
      </p:grpSpPr>
      <p:sp>
        <p:nvSpPr>
          <p:cNvPr id="159" name="Google Shape;159;p31"/>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txBox="1">
            <a:spLocks noGrp="1"/>
          </p:cNvSpPr>
          <p:nvPr>
            <p:ph type="title"/>
          </p:nvPr>
        </p:nvSpPr>
        <p:spPr>
          <a:xfrm>
            <a:off x="1231050" y="1302000"/>
            <a:ext cx="6681900" cy="14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1823700" y="1762125"/>
            <a:ext cx="5496600" cy="771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3" name="Google Shape;163;p32"/>
          <p:cNvSpPr txBox="1">
            <a:spLocks noGrp="1"/>
          </p:cNvSpPr>
          <p:nvPr>
            <p:ph type="subTitle" idx="1"/>
          </p:nvPr>
        </p:nvSpPr>
        <p:spPr>
          <a:xfrm>
            <a:off x="1828800" y="2665750"/>
            <a:ext cx="54864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32"/>
          <p:cNvSpPr/>
          <p:nvPr/>
        </p:nvSpPr>
        <p:spPr>
          <a:xfrm rot="-5146068">
            <a:off x="1959926" y="-4077248"/>
            <a:ext cx="2812959" cy="7871678"/>
          </a:xfrm>
          <a:custGeom>
            <a:avLst/>
            <a:gdLst/>
            <a:ahLst/>
            <a:cxnLst/>
            <a:rect l="l" t="t" r="r" b="b"/>
            <a:pathLst>
              <a:path w="34327" h="23188" extrusionOk="0">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gradFill>
            <a:gsLst>
              <a:gs pos="0">
                <a:schemeClr val="accent2"/>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rot="193">
            <a:off x="3587095" y="4090783"/>
            <a:ext cx="6123250" cy="2332945"/>
          </a:xfrm>
          <a:custGeom>
            <a:avLst/>
            <a:gdLst/>
            <a:ahLst/>
            <a:cxnLst/>
            <a:rect l="l" t="t" r="r" b="b"/>
            <a:pathLst>
              <a:path w="34327" h="23188" extrusionOk="0">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gradFill>
            <a:gsLst>
              <a:gs pos="0">
                <a:schemeClr val="accent1"/>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E077ED7E-54E2-475B-8140-A408641866C0}"/>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7" name="Picture 6">
            <a:extLst>
              <a:ext uri="{FF2B5EF4-FFF2-40B4-BE49-F238E27FC236}">
                <a16:creationId xmlns:a16="http://schemas.microsoft.com/office/drawing/2014/main" id="{5F762B63-1E7B-4D4B-90D6-D806A5C91EF2}"/>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50000">
              <a:schemeClr val="accent6"/>
            </a:gs>
            <a:gs pos="100000">
              <a:schemeClr val="accent5"/>
            </a:gs>
          </a:gsLst>
          <a:lin ang="2698631" scaled="0"/>
        </a:gra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 name="Google Shape;19;p4"/>
          <p:cNvSpPr txBox="1">
            <a:spLocks noGrp="1"/>
          </p:cNvSpPr>
          <p:nvPr>
            <p:ph type="body" idx="1"/>
          </p:nvPr>
        </p:nvSpPr>
        <p:spPr>
          <a:xfrm>
            <a:off x="720000" y="117983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4"/>
              </a:buClr>
              <a:buSzPts val="1400"/>
              <a:buAutoNum type="arabicPeriod"/>
              <a:defRPr sz="105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AutoNum type="romanLcPeriod"/>
              <a:defRPr>
                <a:solidFill>
                  <a:srgbClr val="434343"/>
                </a:solidFill>
              </a:defRPr>
            </a:lvl9pPr>
          </a:lstStyle>
          <a:p>
            <a:pPr lvl="0"/>
            <a:r>
              <a:rPr lang="en-US"/>
              <a:t>Click to edit Master text styles</a:t>
            </a:r>
          </a:p>
        </p:txBody>
      </p:sp>
      <p:sp>
        <p:nvSpPr>
          <p:cNvPr id="20" name="Google Shape;20;p4"/>
          <p:cNvSpPr/>
          <p:nvPr/>
        </p:nvSpPr>
        <p:spPr>
          <a:xfrm>
            <a:off x="228000" y="145350"/>
            <a:ext cx="8688000" cy="485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hasCustomPrompt="1"/>
          </p:nvPr>
        </p:nvSpPr>
        <p:spPr>
          <a:xfrm rot="350">
            <a:off x="1625221" y="1694478"/>
            <a:ext cx="5893500" cy="1511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0" name="Google Shape;170;p34"/>
          <p:cNvSpPr txBox="1">
            <a:spLocks noGrp="1"/>
          </p:cNvSpPr>
          <p:nvPr>
            <p:ph type="subTitle" idx="1"/>
          </p:nvPr>
        </p:nvSpPr>
        <p:spPr>
          <a:xfrm>
            <a:off x="2458275" y="3176113"/>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34"/>
          <p:cNvSpPr/>
          <p:nvPr/>
        </p:nvSpPr>
        <p:spPr>
          <a:xfrm rot="-2699976">
            <a:off x="-1973584" y="-1866576"/>
            <a:ext cx="5674918" cy="4813177"/>
          </a:xfrm>
          <a:custGeom>
            <a:avLst/>
            <a:gdLst/>
            <a:ahLst/>
            <a:cxnLst/>
            <a:rect l="l" t="t" r="r" b="b"/>
            <a:pathLst>
              <a:path w="22676" h="25649" extrusionOk="0">
                <a:moveTo>
                  <a:pt x="6629" y="1"/>
                </a:moveTo>
                <a:cubicBezTo>
                  <a:pt x="4567" y="1"/>
                  <a:pt x="2513" y="815"/>
                  <a:pt x="1457" y="2365"/>
                </a:cubicBezTo>
                <a:cubicBezTo>
                  <a:pt x="1" y="4486"/>
                  <a:pt x="461" y="7989"/>
                  <a:pt x="553" y="10901"/>
                </a:cubicBezTo>
                <a:cubicBezTo>
                  <a:pt x="646" y="13832"/>
                  <a:pt x="370" y="16192"/>
                  <a:pt x="848" y="19141"/>
                </a:cubicBezTo>
                <a:cubicBezTo>
                  <a:pt x="1310" y="22091"/>
                  <a:pt x="2526" y="25649"/>
                  <a:pt x="4461" y="25649"/>
                </a:cubicBezTo>
                <a:cubicBezTo>
                  <a:pt x="6379" y="25649"/>
                  <a:pt x="9015" y="22110"/>
                  <a:pt x="11910" y="20506"/>
                </a:cubicBezTo>
                <a:cubicBezTo>
                  <a:pt x="14804" y="18920"/>
                  <a:pt x="17975" y="19289"/>
                  <a:pt x="19929" y="17962"/>
                </a:cubicBezTo>
                <a:cubicBezTo>
                  <a:pt x="21901" y="16634"/>
                  <a:pt x="22675" y="13611"/>
                  <a:pt x="21716" y="11362"/>
                </a:cubicBezTo>
                <a:cubicBezTo>
                  <a:pt x="20758" y="9112"/>
                  <a:pt x="18085" y="7638"/>
                  <a:pt x="15781" y="5666"/>
                </a:cubicBezTo>
                <a:cubicBezTo>
                  <a:pt x="13477" y="3693"/>
                  <a:pt x="11559" y="1204"/>
                  <a:pt x="8923" y="356"/>
                </a:cubicBezTo>
                <a:cubicBezTo>
                  <a:pt x="8193" y="118"/>
                  <a:pt x="7411" y="1"/>
                  <a:pt x="6629" y="1"/>
                </a:cubicBezTo>
                <a:close/>
              </a:path>
            </a:pathLst>
          </a:custGeom>
          <a:gradFill>
            <a:gsLst>
              <a:gs pos="0">
                <a:schemeClr val="accent2"/>
              </a:gs>
              <a:gs pos="68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4"/>
          <p:cNvSpPr/>
          <p:nvPr/>
        </p:nvSpPr>
        <p:spPr>
          <a:xfrm rot="4937777">
            <a:off x="-1179321" y="2916473"/>
            <a:ext cx="2139676" cy="2149549"/>
          </a:xfrm>
          <a:custGeom>
            <a:avLst/>
            <a:gdLst/>
            <a:ahLst/>
            <a:cxnLst/>
            <a:rect l="l" t="t" r="r" b="b"/>
            <a:pathLst>
              <a:path w="28704" h="22598" extrusionOk="0">
                <a:moveTo>
                  <a:pt x="18301" y="0"/>
                </a:moveTo>
                <a:cubicBezTo>
                  <a:pt x="16792" y="0"/>
                  <a:pt x="15308" y="249"/>
                  <a:pt x="13956" y="536"/>
                </a:cubicBezTo>
                <a:cubicBezTo>
                  <a:pt x="11411" y="1089"/>
                  <a:pt x="9347" y="1770"/>
                  <a:pt x="6877" y="2932"/>
                </a:cubicBezTo>
                <a:cubicBezTo>
                  <a:pt x="4407" y="4075"/>
                  <a:pt x="1567" y="5679"/>
                  <a:pt x="775" y="7984"/>
                </a:cubicBezTo>
                <a:cubicBezTo>
                  <a:pt x="0" y="10270"/>
                  <a:pt x="1272" y="13238"/>
                  <a:pt x="2821" y="16187"/>
                </a:cubicBezTo>
                <a:cubicBezTo>
                  <a:pt x="4388" y="19118"/>
                  <a:pt x="6214" y="22012"/>
                  <a:pt x="8591" y="22511"/>
                </a:cubicBezTo>
                <a:cubicBezTo>
                  <a:pt x="8867" y="22570"/>
                  <a:pt x="9150" y="22598"/>
                  <a:pt x="9440" y="22598"/>
                </a:cubicBezTo>
                <a:cubicBezTo>
                  <a:pt x="11668" y="22598"/>
                  <a:pt x="14286" y="20981"/>
                  <a:pt x="16961" y="19856"/>
                </a:cubicBezTo>
                <a:cubicBezTo>
                  <a:pt x="20003" y="18565"/>
                  <a:pt x="23100" y="17902"/>
                  <a:pt x="25275" y="15856"/>
                </a:cubicBezTo>
                <a:cubicBezTo>
                  <a:pt x="27450" y="13828"/>
                  <a:pt x="28704" y="10417"/>
                  <a:pt x="28078" y="7412"/>
                </a:cubicBezTo>
                <a:cubicBezTo>
                  <a:pt x="27469" y="4407"/>
                  <a:pt x="24962" y="1808"/>
                  <a:pt x="22215" y="702"/>
                </a:cubicBezTo>
                <a:cubicBezTo>
                  <a:pt x="20939" y="188"/>
                  <a:pt x="19611" y="0"/>
                  <a:pt x="18301"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5734275" y="2302900"/>
            <a:ext cx="5034402" cy="3649340"/>
          </a:xfrm>
          <a:custGeom>
            <a:avLst/>
            <a:gdLst/>
            <a:ahLst/>
            <a:cxnLst/>
            <a:rect l="l" t="t" r="r" b="b"/>
            <a:pathLst>
              <a:path w="26086" h="19092" extrusionOk="0">
                <a:moveTo>
                  <a:pt x="17280" y="0"/>
                </a:moveTo>
                <a:cubicBezTo>
                  <a:pt x="16602" y="0"/>
                  <a:pt x="15923" y="109"/>
                  <a:pt x="15301" y="323"/>
                </a:cubicBezTo>
                <a:cubicBezTo>
                  <a:pt x="13457" y="949"/>
                  <a:pt x="12075" y="2480"/>
                  <a:pt x="9900" y="3494"/>
                </a:cubicBezTo>
                <a:cubicBezTo>
                  <a:pt x="7706" y="4507"/>
                  <a:pt x="4719" y="4987"/>
                  <a:pt x="2802" y="6793"/>
                </a:cubicBezTo>
                <a:cubicBezTo>
                  <a:pt x="866" y="8581"/>
                  <a:pt x="0" y="11716"/>
                  <a:pt x="940" y="14113"/>
                </a:cubicBezTo>
                <a:cubicBezTo>
                  <a:pt x="1899" y="16508"/>
                  <a:pt x="4683" y="18187"/>
                  <a:pt x="7300" y="18795"/>
                </a:cubicBezTo>
                <a:cubicBezTo>
                  <a:pt x="8242" y="19014"/>
                  <a:pt x="9164" y="19092"/>
                  <a:pt x="10067" y="19092"/>
                </a:cubicBezTo>
                <a:cubicBezTo>
                  <a:pt x="11674" y="19092"/>
                  <a:pt x="13218" y="18844"/>
                  <a:pt x="14693" y="18703"/>
                </a:cubicBezTo>
                <a:cubicBezTo>
                  <a:pt x="16979" y="18499"/>
                  <a:pt x="19136" y="18537"/>
                  <a:pt x="21256" y="17781"/>
                </a:cubicBezTo>
                <a:cubicBezTo>
                  <a:pt x="23375" y="17007"/>
                  <a:pt x="25477" y="15440"/>
                  <a:pt x="25772" y="13504"/>
                </a:cubicBezTo>
                <a:cubicBezTo>
                  <a:pt x="26086" y="11587"/>
                  <a:pt x="24611" y="9301"/>
                  <a:pt x="23634" y="7033"/>
                </a:cubicBezTo>
                <a:cubicBezTo>
                  <a:pt x="22657" y="4766"/>
                  <a:pt x="22196" y="2516"/>
                  <a:pt x="20813" y="1244"/>
                </a:cubicBezTo>
                <a:cubicBezTo>
                  <a:pt x="19902" y="407"/>
                  <a:pt x="18591" y="0"/>
                  <a:pt x="17280" y="0"/>
                </a:cubicBezTo>
                <a:close/>
              </a:path>
            </a:pathLst>
          </a:custGeom>
          <a:gradFill>
            <a:gsLst>
              <a:gs pos="0">
                <a:schemeClr val="accent6"/>
              </a:gs>
              <a:gs pos="55000">
                <a:schemeClr val="lt2"/>
              </a:gs>
              <a:gs pos="72000">
                <a:schemeClr val="dk2"/>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4"/>
          <p:cNvSpPr/>
          <p:nvPr/>
        </p:nvSpPr>
        <p:spPr>
          <a:xfrm rot="4750415" flipH="1">
            <a:off x="7521947" y="-176576"/>
            <a:ext cx="2941764" cy="3053469"/>
          </a:xfrm>
          <a:custGeom>
            <a:avLst/>
            <a:gdLst/>
            <a:ahLst/>
            <a:cxnLst/>
            <a:rect l="l" t="t" r="r" b="b"/>
            <a:pathLst>
              <a:path w="28446" h="22334" extrusionOk="0">
                <a:moveTo>
                  <a:pt x="11228" y="0"/>
                </a:moveTo>
                <a:cubicBezTo>
                  <a:pt x="8974" y="0"/>
                  <a:pt x="6608" y="685"/>
                  <a:pt x="4628" y="2074"/>
                </a:cubicBezTo>
                <a:cubicBezTo>
                  <a:pt x="2121" y="3825"/>
                  <a:pt x="221" y="6700"/>
                  <a:pt x="111" y="9558"/>
                </a:cubicBezTo>
                <a:cubicBezTo>
                  <a:pt x="0" y="12415"/>
                  <a:pt x="1660" y="15255"/>
                  <a:pt x="3522" y="17485"/>
                </a:cubicBezTo>
                <a:cubicBezTo>
                  <a:pt x="5401" y="19715"/>
                  <a:pt x="7485" y="21319"/>
                  <a:pt x="9753" y="21964"/>
                </a:cubicBezTo>
                <a:cubicBezTo>
                  <a:pt x="10694" y="22230"/>
                  <a:pt x="11669" y="22333"/>
                  <a:pt x="12700" y="22333"/>
                </a:cubicBezTo>
                <a:cubicBezTo>
                  <a:pt x="14174" y="22333"/>
                  <a:pt x="15764" y="22122"/>
                  <a:pt x="17532" y="21872"/>
                </a:cubicBezTo>
                <a:cubicBezTo>
                  <a:pt x="20537" y="21448"/>
                  <a:pt x="24059" y="20913"/>
                  <a:pt x="26049" y="18849"/>
                </a:cubicBezTo>
                <a:cubicBezTo>
                  <a:pt x="28022" y="16766"/>
                  <a:pt x="28445" y="13134"/>
                  <a:pt x="27265" y="10387"/>
                </a:cubicBezTo>
                <a:cubicBezTo>
                  <a:pt x="26067" y="7640"/>
                  <a:pt x="23265" y="5760"/>
                  <a:pt x="20703" y="4008"/>
                </a:cubicBezTo>
                <a:cubicBezTo>
                  <a:pt x="18122" y="2257"/>
                  <a:pt x="15799" y="653"/>
                  <a:pt x="13052" y="155"/>
                </a:cubicBezTo>
                <a:cubicBezTo>
                  <a:pt x="12459" y="52"/>
                  <a:pt x="11848" y="0"/>
                  <a:pt x="11228" y="0"/>
                </a:cubicBezTo>
                <a:close/>
              </a:path>
            </a:pathLst>
          </a:custGeom>
          <a:gradFill>
            <a:gsLst>
              <a:gs pos="0">
                <a:schemeClr val="accent5"/>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024365E2-C20C-4692-8219-009B39E78EC6}"/>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9" name="Picture 8">
            <a:extLst>
              <a:ext uri="{FF2B5EF4-FFF2-40B4-BE49-F238E27FC236}">
                <a16:creationId xmlns:a16="http://schemas.microsoft.com/office/drawing/2014/main" id="{6728ACAD-C518-4994-A787-734DFB90B0DA}"/>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1"/>
            </a:gs>
            <a:gs pos="50000">
              <a:schemeClr val="accent6"/>
            </a:gs>
            <a:gs pos="100000">
              <a:schemeClr val="accent5"/>
            </a:gs>
          </a:gsLst>
          <a:lin ang="2698631" scaled="0"/>
        </a:gradFill>
        <a:effectLst/>
      </p:bgPr>
    </p:bg>
    <p:spTree>
      <p:nvGrpSpPr>
        <p:cNvPr id="1" name="Shape 176"/>
        <p:cNvGrpSpPr/>
        <p:nvPr/>
      </p:nvGrpSpPr>
      <p:grpSpPr>
        <a:xfrm>
          <a:off x="0" y="0"/>
          <a:ext cx="0" cy="0"/>
          <a:chOff x="0" y="0"/>
          <a:chExt cx="0" cy="0"/>
        </a:xfrm>
      </p:grpSpPr>
      <p:sp>
        <p:nvSpPr>
          <p:cNvPr id="177" name="Google Shape;177;p36"/>
          <p:cNvSpPr/>
          <p:nvPr/>
        </p:nvSpPr>
        <p:spPr>
          <a:xfrm>
            <a:off x="228000" y="145350"/>
            <a:ext cx="8688000" cy="485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6"/>
          <p:cNvSpPr txBox="1">
            <a:spLocks noGrp="1"/>
          </p:cNvSpPr>
          <p:nvPr>
            <p:ph type="title"/>
          </p:nvPr>
        </p:nvSpPr>
        <p:spPr>
          <a:xfrm>
            <a:off x="3403806" y="1721302"/>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79" name="Google Shape;179;p36"/>
          <p:cNvSpPr txBox="1">
            <a:spLocks noGrp="1"/>
          </p:cNvSpPr>
          <p:nvPr>
            <p:ph type="subTitle" idx="1"/>
          </p:nvPr>
        </p:nvSpPr>
        <p:spPr>
          <a:xfrm>
            <a:off x="3399538" y="2142800"/>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80" name="Google Shape;180;p36"/>
          <p:cNvSpPr txBox="1">
            <a:spLocks noGrp="1"/>
          </p:cNvSpPr>
          <p:nvPr>
            <p:ph type="title" idx="2" hasCustomPrompt="1"/>
          </p:nvPr>
        </p:nvSpPr>
        <p:spPr>
          <a:xfrm rot="1974">
            <a:off x="4049557" y="1340011"/>
            <a:ext cx="10449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1" name="Google Shape;181;p36"/>
          <p:cNvSpPr txBox="1">
            <a:spLocks noGrp="1"/>
          </p:cNvSpPr>
          <p:nvPr>
            <p:ph type="title" idx="3" hasCustomPrompt="1"/>
          </p:nvPr>
        </p:nvSpPr>
        <p:spPr>
          <a:xfrm>
            <a:off x="6733343" y="1333250"/>
            <a:ext cx="10449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36"/>
          <p:cNvSpPr txBox="1">
            <a:spLocks noGrp="1"/>
          </p:cNvSpPr>
          <p:nvPr>
            <p:ph type="title" idx="4" hasCustomPrompt="1"/>
          </p:nvPr>
        </p:nvSpPr>
        <p:spPr>
          <a:xfrm>
            <a:off x="4049631" y="3197422"/>
            <a:ext cx="10449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3" name="Google Shape;183;p36"/>
          <p:cNvSpPr txBox="1">
            <a:spLocks noGrp="1"/>
          </p:cNvSpPr>
          <p:nvPr>
            <p:ph type="title" idx="5"/>
          </p:nvPr>
        </p:nvSpPr>
        <p:spPr>
          <a:xfrm>
            <a:off x="728556" y="1721290"/>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4" name="Google Shape;184;p36"/>
          <p:cNvSpPr txBox="1">
            <a:spLocks noGrp="1"/>
          </p:cNvSpPr>
          <p:nvPr>
            <p:ph type="subTitle" idx="6"/>
          </p:nvPr>
        </p:nvSpPr>
        <p:spPr>
          <a:xfrm>
            <a:off x="728538" y="2142788"/>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85" name="Google Shape;185;p36"/>
          <p:cNvSpPr txBox="1">
            <a:spLocks noGrp="1"/>
          </p:cNvSpPr>
          <p:nvPr>
            <p:ph type="title" idx="7"/>
          </p:nvPr>
        </p:nvSpPr>
        <p:spPr>
          <a:xfrm>
            <a:off x="703018" y="3580427"/>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6" name="Google Shape;186;p36"/>
          <p:cNvSpPr txBox="1">
            <a:spLocks noGrp="1"/>
          </p:cNvSpPr>
          <p:nvPr>
            <p:ph type="subTitle" idx="8"/>
          </p:nvPr>
        </p:nvSpPr>
        <p:spPr>
          <a:xfrm>
            <a:off x="703313" y="4022325"/>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87" name="Google Shape;187;p36"/>
          <p:cNvSpPr txBox="1">
            <a:spLocks noGrp="1"/>
          </p:cNvSpPr>
          <p:nvPr>
            <p:ph type="title" idx="9"/>
          </p:nvPr>
        </p:nvSpPr>
        <p:spPr>
          <a:xfrm>
            <a:off x="3403743" y="3580427"/>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8" name="Google Shape;188;p36"/>
          <p:cNvSpPr txBox="1">
            <a:spLocks noGrp="1"/>
          </p:cNvSpPr>
          <p:nvPr>
            <p:ph type="subTitle" idx="13"/>
          </p:nvPr>
        </p:nvSpPr>
        <p:spPr>
          <a:xfrm>
            <a:off x="3403888" y="4022325"/>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9" name="Google Shape;189;p36"/>
          <p:cNvSpPr txBox="1">
            <a:spLocks noGrp="1"/>
          </p:cNvSpPr>
          <p:nvPr>
            <p:ph type="title" idx="14"/>
          </p:nvPr>
        </p:nvSpPr>
        <p:spPr>
          <a:xfrm>
            <a:off x="6104318" y="3580415"/>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0" name="Google Shape;190;p36"/>
          <p:cNvSpPr txBox="1">
            <a:spLocks noGrp="1"/>
          </p:cNvSpPr>
          <p:nvPr>
            <p:ph type="subTitle" idx="15"/>
          </p:nvPr>
        </p:nvSpPr>
        <p:spPr>
          <a:xfrm>
            <a:off x="6104163" y="4009188"/>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1" name="Google Shape;191;p36"/>
          <p:cNvSpPr txBox="1">
            <a:spLocks noGrp="1"/>
          </p:cNvSpPr>
          <p:nvPr>
            <p:ph type="title" idx="16"/>
          </p:nvPr>
        </p:nvSpPr>
        <p:spPr>
          <a:xfrm>
            <a:off x="6079043" y="1721302"/>
            <a:ext cx="23364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p36"/>
          <p:cNvSpPr txBox="1">
            <a:spLocks noGrp="1"/>
          </p:cNvSpPr>
          <p:nvPr>
            <p:ph type="subTitle" idx="17"/>
          </p:nvPr>
        </p:nvSpPr>
        <p:spPr>
          <a:xfrm>
            <a:off x="6078888" y="2181100"/>
            <a:ext cx="23364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3" name="Google Shape;193;p36"/>
          <p:cNvSpPr txBox="1">
            <a:spLocks noGrp="1"/>
          </p:cNvSpPr>
          <p:nvPr>
            <p:ph type="title" idx="18" hasCustomPrompt="1"/>
          </p:nvPr>
        </p:nvSpPr>
        <p:spPr>
          <a:xfrm rot="1973">
            <a:off x="1365606" y="1339992"/>
            <a:ext cx="10452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4" name="Google Shape;194;p36"/>
          <p:cNvSpPr txBox="1">
            <a:spLocks noGrp="1"/>
          </p:cNvSpPr>
          <p:nvPr>
            <p:ph type="title" idx="19" hasCustomPrompt="1"/>
          </p:nvPr>
        </p:nvSpPr>
        <p:spPr>
          <a:xfrm rot="987">
            <a:off x="1349074" y="3197433"/>
            <a:ext cx="10449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5" name="Google Shape;195;p36"/>
          <p:cNvSpPr txBox="1">
            <a:spLocks noGrp="1"/>
          </p:cNvSpPr>
          <p:nvPr>
            <p:ph type="title" idx="20" hasCustomPrompt="1"/>
          </p:nvPr>
        </p:nvSpPr>
        <p:spPr>
          <a:xfrm rot="987">
            <a:off x="6750218" y="3197425"/>
            <a:ext cx="10452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6" name="Google Shape;196;p36"/>
          <p:cNvSpPr txBox="1">
            <a:spLocks noGrp="1"/>
          </p:cNvSpPr>
          <p:nvPr>
            <p:ph type="title" idx="21"/>
          </p:nvPr>
        </p:nvSpPr>
        <p:spPr>
          <a:xfrm>
            <a:off x="715750" y="5334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4">
  <p:cSld name="SECTION_HEADER_4">
    <p:bg>
      <p:bgPr>
        <a:gradFill>
          <a:gsLst>
            <a:gs pos="0">
              <a:schemeClr val="accent1"/>
            </a:gs>
            <a:gs pos="50000">
              <a:schemeClr val="accent6"/>
            </a:gs>
            <a:gs pos="100000">
              <a:schemeClr val="accent5"/>
            </a:gs>
          </a:gsLst>
          <a:lin ang="2698631" scaled="0"/>
        </a:gradFill>
        <a:effectLst/>
      </p:bgPr>
    </p:bg>
    <p:spTree>
      <p:nvGrpSpPr>
        <p:cNvPr id="1" name="Shape 204"/>
        <p:cNvGrpSpPr/>
        <p:nvPr/>
      </p:nvGrpSpPr>
      <p:grpSpPr>
        <a:xfrm>
          <a:off x="0" y="0"/>
          <a:ext cx="0" cy="0"/>
          <a:chOff x="0" y="0"/>
          <a:chExt cx="0" cy="0"/>
        </a:xfrm>
      </p:grpSpPr>
      <p:sp>
        <p:nvSpPr>
          <p:cNvPr id="205" name="Google Shape;205;p39"/>
          <p:cNvSpPr/>
          <p:nvPr/>
        </p:nvSpPr>
        <p:spPr>
          <a:xfrm>
            <a:off x="228000" y="219850"/>
            <a:ext cx="8688000" cy="4703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txBox="1">
            <a:spLocks noGrp="1"/>
          </p:cNvSpPr>
          <p:nvPr>
            <p:ph type="title"/>
          </p:nvPr>
        </p:nvSpPr>
        <p:spPr>
          <a:xfrm>
            <a:off x="1899175" y="1572775"/>
            <a:ext cx="3851400" cy="570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7" name="Google Shape;207;p39"/>
          <p:cNvSpPr txBox="1">
            <a:spLocks noGrp="1"/>
          </p:cNvSpPr>
          <p:nvPr>
            <p:ph type="title" idx="2" hasCustomPrompt="1"/>
          </p:nvPr>
        </p:nvSpPr>
        <p:spPr>
          <a:xfrm>
            <a:off x="6142426" y="1859310"/>
            <a:ext cx="1550100" cy="1223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39"/>
          <p:cNvSpPr txBox="1">
            <a:spLocks noGrp="1"/>
          </p:cNvSpPr>
          <p:nvPr>
            <p:ph type="subTitle" idx="1"/>
          </p:nvPr>
        </p:nvSpPr>
        <p:spPr>
          <a:xfrm rot="279">
            <a:off x="2048262" y="3043638"/>
            <a:ext cx="3702300" cy="460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2"/>
        </a:solidFill>
        <a:effectLst/>
      </p:bgPr>
    </p:bg>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flipH="1">
            <a:off x="720002" y="2232557"/>
            <a:ext cx="3851400" cy="57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1" name="Google Shape;211;p40"/>
          <p:cNvSpPr txBox="1">
            <a:spLocks noGrp="1"/>
          </p:cNvSpPr>
          <p:nvPr>
            <p:ph type="title" idx="2" hasCustomPrompt="1"/>
          </p:nvPr>
        </p:nvSpPr>
        <p:spPr>
          <a:xfrm flipH="1">
            <a:off x="720010" y="1047250"/>
            <a:ext cx="1550100" cy="1223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2" name="Google Shape;212;p40"/>
          <p:cNvSpPr txBox="1">
            <a:spLocks noGrp="1"/>
          </p:cNvSpPr>
          <p:nvPr>
            <p:ph type="subTitle" idx="1"/>
          </p:nvPr>
        </p:nvSpPr>
        <p:spPr>
          <a:xfrm rot="-279" flipH="1">
            <a:off x="719989" y="3694150"/>
            <a:ext cx="3702300" cy="460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3" name="Google Shape;213;p40"/>
          <p:cNvSpPr/>
          <p:nvPr/>
        </p:nvSpPr>
        <p:spPr>
          <a:xfrm rot="2561970" flipH="1">
            <a:off x="1816178" y="-3443557"/>
            <a:ext cx="6463663" cy="5074990"/>
          </a:xfrm>
          <a:custGeom>
            <a:avLst/>
            <a:gdLst/>
            <a:ahLst/>
            <a:cxnLst/>
            <a:rect l="l" t="t" r="r" b="b"/>
            <a:pathLst>
              <a:path w="33019" h="29557" extrusionOk="0">
                <a:moveTo>
                  <a:pt x="10707" y="1"/>
                </a:moveTo>
                <a:cubicBezTo>
                  <a:pt x="10157" y="1"/>
                  <a:pt x="9610" y="45"/>
                  <a:pt x="9071" y="146"/>
                </a:cubicBezTo>
                <a:cubicBezTo>
                  <a:pt x="6434" y="644"/>
                  <a:pt x="3984" y="2506"/>
                  <a:pt x="2379" y="4958"/>
                </a:cubicBezTo>
                <a:cubicBezTo>
                  <a:pt x="776" y="7410"/>
                  <a:pt x="1" y="10452"/>
                  <a:pt x="517" y="13180"/>
                </a:cubicBezTo>
                <a:cubicBezTo>
                  <a:pt x="1052" y="15927"/>
                  <a:pt x="2895" y="18360"/>
                  <a:pt x="4942" y="20057"/>
                </a:cubicBezTo>
                <a:cubicBezTo>
                  <a:pt x="6988" y="21734"/>
                  <a:pt x="9255" y="22674"/>
                  <a:pt x="11357" y="24444"/>
                </a:cubicBezTo>
                <a:cubicBezTo>
                  <a:pt x="13477" y="26213"/>
                  <a:pt x="15412" y="28831"/>
                  <a:pt x="17717" y="29421"/>
                </a:cubicBezTo>
                <a:cubicBezTo>
                  <a:pt x="18072" y="29513"/>
                  <a:pt x="18436" y="29556"/>
                  <a:pt x="18804" y="29556"/>
                </a:cubicBezTo>
                <a:cubicBezTo>
                  <a:pt x="20802" y="29556"/>
                  <a:pt x="22912" y="28285"/>
                  <a:pt x="24390" y="26619"/>
                </a:cubicBezTo>
                <a:cubicBezTo>
                  <a:pt x="26160" y="24646"/>
                  <a:pt x="27064" y="22120"/>
                  <a:pt x="28686" y="19853"/>
                </a:cubicBezTo>
                <a:cubicBezTo>
                  <a:pt x="30308" y="17568"/>
                  <a:pt x="32650" y="15539"/>
                  <a:pt x="32834" y="13382"/>
                </a:cubicBezTo>
                <a:cubicBezTo>
                  <a:pt x="33019" y="11226"/>
                  <a:pt x="31064" y="8977"/>
                  <a:pt x="29166" y="7189"/>
                </a:cubicBezTo>
                <a:cubicBezTo>
                  <a:pt x="27266" y="5382"/>
                  <a:pt x="25423" y="4054"/>
                  <a:pt x="23468" y="3169"/>
                </a:cubicBezTo>
                <a:cubicBezTo>
                  <a:pt x="21515" y="2285"/>
                  <a:pt x="19450" y="1842"/>
                  <a:pt x="16980" y="1179"/>
                </a:cubicBezTo>
                <a:cubicBezTo>
                  <a:pt x="15029" y="666"/>
                  <a:pt x="12845" y="1"/>
                  <a:pt x="10707" y="1"/>
                </a:cubicBezTo>
                <a:close/>
              </a:path>
            </a:pathLst>
          </a:custGeom>
          <a:gradFill>
            <a:gsLst>
              <a:gs pos="0">
                <a:schemeClr val="accent5"/>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0"/>
          <p:cNvSpPr/>
          <p:nvPr/>
        </p:nvSpPr>
        <p:spPr>
          <a:xfrm rot="-1803158">
            <a:off x="4185039" y="2776153"/>
            <a:ext cx="6216628" cy="3747177"/>
          </a:xfrm>
          <a:custGeom>
            <a:avLst/>
            <a:gdLst/>
            <a:ahLst/>
            <a:cxnLst/>
            <a:rect l="l" t="t" r="r" b="b"/>
            <a:pathLst>
              <a:path w="24926" h="26293" extrusionOk="0">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2E97878-95BB-4E9D-8AAE-1BEB627F77B7}"/>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8" name="Picture 7">
            <a:extLst>
              <a:ext uri="{FF2B5EF4-FFF2-40B4-BE49-F238E27FC236}">
                <a16:creationId xmlns:a16="http://schemas.microsoft.com/office/drawing/2014/main" id="{6C4D6490-CC80-44A3-AEF0-76B1A329FC7B}"/>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2"/>
        </a:solidFill>
        <a:effectLst/>
      </p:bgPr>
    </p:bg>
    <p:spTree>
      <p:nvGrpSpPr>
        <p:cNvPr id="1" name="Shape 221"/>
        <p:cNvGrpSpPr/>
        <p:nvPr/>
      </p:nvGrpSpPr>
      <p:grpSpPr>
        <a:xfrm>
          <a:off x="0" y="0"/>
          <a:ext cx="0" cy="0"/>
          <a:chOff x="0" y="0"/>
          <a:chExt cx="0" cy="0"/>
        </a:xfrm>
      </p:grpSpPr>
      <p:sp>
        <p:nvSpPr>
          <p:cNvPr id="222" name="Google Shape;222;p42"/>
          <p:cNvSpPr/>
          <p:nvPr/>
        </p:nvSpPr>
        <p:spPr>
          <a:xfrm rot="801363">
            <a:off x="-2912957" y="2313540"/>
            <a:ext cx="6216619" cy="3747192"/>
          </a:xfrm>
          <a:custGeom>
            <a:avLst/>
            <a:gdLst/>
            <a:ahLst/>
            <a:cxnLst/>
            <a:rect l="l" t="t" r="r" b="b"/>
            <a:pathLst>
              <a:path w="24926" h="26293" extrusionOk="0">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p:nvPr/>
        </p:nvSpPr>
        <p:spPr>
          <a:xfrm rot="2561970" flipH="1">
            <a:off x="3463078" y="-3223207"/>
            <a:ext cx="6463663" cy="5074990"/>
          </a:xfrm>
          <a:custGeom>
            <a:avLst/>
            <a:gdLst/>
            <a:ahLst/>
            <a:cxnLst/>
            <a:rect l="l" t="t" r="r" b="b"/>
            <a:pathLst>
              <a:path w="33019" h="29557" extrusionOk="0">
                <a:moveTo>
                  <a:pt x="10707" y="1"/>
                </a:moveTo>
                <a:cubicBezTo>
                  <a:pt x="10157" y="1"/>
                  <a:pt x="9610" y="45"/>
                  <a:pt x="9071" y="146"/>
                </a:cubicBezTo>
                <a:cubicBezTo>
                  <a:pt x="6434" y="644"/>
                  <a:pt x="3984" y="2506"/>
                  <a:pt x="2379" y="4958"/>
                </a:cubicBezTo>
                <a:cubicBezTo>
                  <a:pt x="776" y="7410"/>
                  <a:pt x="1" y="10452"/>
                  <a:pt x="517" y="13180"/>
                </a:cubicBezTo>
                <a:cubicBezTo>
                  <a:pt x="1052" y="15927"/>
                  <a:pt x="2895" y="18360"/>
                  <a:pt x="4942" y="20057"/>
                </a:cubicBezTo>
                <a:cubicBezTo>
                  <a:pt x="6988" y="21734"/>
                  <a:pt x="9255" y="22674"/>
                  <a:pt x="11357" y="24444"/>
                </a:cubicBezTo>
                <a:cubicBezTo>
                  <a:pt x="13477" y="26213"/>
                  <a:pt x="15412" y="28831"/>
                  <a:pt x="17717" y="29421"/>
                </a:cubicBezTo>
                <a:cubicBezTo>
                  <a:pt x="18072" y="29513"/>
                  <a:pt x="18436" y="29556"/>
                  <a:pt x="18804" y="29556"/>
                </a:cubicBezTo>
                <a:cubicBezTo>
                  <a:pt x="20802" y="29556"/>
                  <a:pt x="22912" y="28285"/>
                  <a:pt x="24390" y="26619"/>
                </a:cubicBezTo>
                <a:cubicBezTo>
                  <a:pt x="26160" y="24646"/>
                  <a:pt x="27064" y="22120"/>
                  <a:pt x="28686" y="19853"/>
                </a:cubicBezTo>
                <a:cubicBezTo>
                  <a:pt x="30308" y="17568"/>
                  <a:pt x="32650" y="15539"/>
                  <a:pt x="32834" y="13382"/>
                </a:cubicBezTo>
                <a:cubicBezTo>
                  <a:pt x="33019" y="11226"/>
                  <a:pt x="31064" y="8977"/>
                  <a:pt x="29166" y="7189"/>
                </a:cubicBezTo>
                <a:cubicBezTo>
                  <a:pt x="27266" y="5382"/>
                  <a:pt x="25423" y="4054"/>
                  <a:pt x="23468" y="3169"/>
                </a:cubicBezTo>
                <a:cubicBezTo>
                  <a:pt x="21515" y="2285"/>
                  <a:pt x="19450" y="1842"/>
                  <a:pt x="16980" y="1179"/>
                </a:cubicBezTo>
                <a:cubicBezTo>
                  <a:pt x="15029" y="666"/>
                  <a:pt x="12845" y="1"/>
                  <a:pt x="10707" y="1"/>
                </a:cubicBezTo>
                <a:close/>
              </a:path>
            </a:pathLst>
          </a:custGeom>
          <a:gradFill>
            <a:gsLst>
              <a:gs pos="0">
                <a:schemeClr val="accent5"/>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2"/>
          <p:cNvSpPr/>
          <p:nvPr/>
        </p:nvSpPr>
        <p:spPr>
          <a:xfrm rot="6539599">
            <a:off x="7984086" y="810014"/>
            <a:ext cx="2448158" cy="2786365"/>
          </a:xfrm>
          <a:custGeom>
            <a:avLst/>
            <a:gdLst/>
            <a:ahLst/>
            <a:cxnLst/>
            <a:rect l="l" t="t" r="r" b="b"/>
            <a:pathLst>
              <a:path w="28741" h="30024" extrusionOk="0">
                <a:moveTo>
                  <a:pt x="16290" y="0"/>
                </a:moveTo>
                <a:cubicBezTo>
                  <a:pt x="15349" y="0"/>
                  <a:pt x="14432" y="121"/>
                  <a:pt x="13568" y="372"/>
                </a:cubicBezTo>
                <a:cubicBezTo>
                  <a:pt x="10969" y="1128"/>
                  <a:pt x="8867" y="3064"/>
                  <a:pt x="6802" y="4741"/>
                </a:cubicBezTo>
                <a:cubicBezTo>
                  <a:pt x="4738" y="6401"/>
                  <a:pt x="2728" y="7802"/>
                  <a:pt x="1549" y="9774"/>
                </a:cubicBezTo>
                <a:cubicBezTo>
                  <a:pt x="369" y="11747"/>
                  <a:pt x="0" y="14273"/>
                  <a:pt x="295" y="16742"/>
                </a:cubicBezTo>
                <a:cubicBezTo>
                  <a:pt x="571" y="19232"/>
                  <a:pt x="1492" y="21684"/>
                  <a:pt x="2893" y="24208"/>
                </a:cubicBezTo>
                <a:cubicBezTo>
                  <a:pt x="4295" y="26753"/>
                  <a:pt x="6175" y="29389"/>
                  <a:pt x="8553" y="29923"/>
                </a:cubicBezTo>
                <a:cubicBezTo>
                  <a:pt x="8873" y="29993"/>
                  <a:pt x="9201" y="30024"/>
                  <a:pt x="9538" y="30024"/>
                </a:cubicBezTo>
                <a:cubicBezTo>
                  <a:pt x="11710" y="30024"/>
                  <a:pt x="14224" y="28716"/>
                  <a:pt x="16794" y="27822"/>
                </a:cubicBezTo>
                <a:cubicBezTo>
                  <a:pt x="19743" y="26790"/>
                  <a:pt x="22749" y="26329"/>
                  <a:pt x="24426" y="24577"/>
                </a:cubicBezTo>
                <a:cubicBezTo>
                  <a:pt x="26103" y="22845"/>
                  <a:pt x="26454" y="19839"/>
                  <a:pt x="27099" y="16742"/>
                </a:cubicBezTo>
                <a:cubicBezTo>
                  <a:pt x="27763" y="13645"/>
                  <a:pt x="28740" y="10456"/>
                  <a:pt x="27984" y="7728"/>
                </a:cubicBezTo>
                <a:cubicBezTo>
                  <a:pt x="27247" y="5000"/>
                  <a:pt x="24795" y="2732"/>
                  <a:pt x="22029" y="1386"/>
                </a:cubicBezTo>
                <a:cubicBezTo>
                  <a:pt x="20171" y="488"/>
                  <a:pt x="18181" y="0"/>
                  <a:pt x="16290" y="0"/>
                </a:cubicBezTo>
                <a:close/>
              </a:path>
            </a:pathLst>
          </a:custGeom>
          <a:gradFill>
            <a:gsLst>
              <a:gs pos="0">
                <a:schemeClr val="accent6"/>
              </a:gs>
              <a:gs pos="71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txBox="1">
            <a:spLocks noGrp="1"/>
          </p:cNvSpPr>
          <p:nvPr>
            <p:ph type="title"/>
          </p:nvPr>
        </p:nvSpPr>
        <p:spPr>
          <a:xfrm>
            <a:off x="2798700" y="2198088"/>
            <a:ext cx="3851400" cy="570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6" name="Google Shape;226;p42"/>
          <p:cNvSpPr txBox="1">
            <a:spLocks noGrp="1"/>
          </p:cNvSpPr>
          <p:nvPr>
            <p:ph type="title" idx="2" hasCustomPrompt="1"/>
          </p:nvPr>
        </p:nvSpPr>
        <p:spPr>
          <a:xfrm>
            <a:off x="3949351" y="989323"/>
            <a:ext cx="1550100" cy="1223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7" name="Google Shape;227;p42"/>
          <p:cNvSpPr txBox="1">
            <a:spLocks noGrp="1"/>
          </p:cNvSpPr>
          <p:nvPr>
            <p:ph type="subTitle" idx="1"/>
          </p:nvPr>
        </p:nvSpPr>
        <p:spPr>
          <a:xfrm rot="279">
            <a:off x="2873237" y="3661463"/>
            <a:ext cx="3702300" cy="460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 name="Picture 7">
            <a:extLst>
              <a:ext uri="{FF2B5EF4-FFF2-40B4-BE49-F238E27FC236}">
                <a16:creationId xmlns:a16="http://schemas.microsoft.com/office/drawing/2014/main" id="{2BFA84BD-EAC1-4EE1-B324-9C3D2B936569}"/>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9" name="Picture 8">
            <a:extLst>
              <a:ext uri="{FF2B5EF4-FFF2-40B4-BE49-F238E27FC236}">
                <a16:creationId xmlns:a16="http://schemas.microsoft.com/office/drawing/2014/main" id="{6C5D87E0-8B4E-43EB-95CC-806380D377B9}"/>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237"/>
        <p:cNvGrpSpPr/>
        <p:nvPr/>
      </p:nvGrpSpPr>
      <p:grpSpPr>
        <a:xfrm>
          <a:off x="0" y="0"/>
          <a:ext cx="0" cy="0"/>
          <a:chOff x="0" y="0"/>
          <a:chExt cx="0" cy="0"/>
        </a:xfrm>
      </p:grpSpPr>
      <p:sp>
        <p:nvSpPr>
          <p:cNvPr id="238" name="Google Shape;238;p45"/>
          <p:cNvSpPr txBox="1">
            <a:spLocks noGrp="1"/>
          </p:cNvSpPr>
          <p:nvPr>
            <p:ph type="title"/>
          </p:nvPr>
        </p:nvSpPr>
        <p:spPr>
          <a:xfrm rot="-588">
            <a:off x="2817000" y="3181189"/>
            <a:ext cx="3510000" cy="543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9" name="Google Shape;239;p45"/>
          <p:cNvSpPr txBox="1">
            <a:spLocks noGrp="1"/>
          </p:cNvSpPr>
          <p:nvPr>
            <p:ph type="subTitle" idx="1"/>
          </p:nvPr>
        </p:nvSpPr>
        <p:spPr>
          <a:xfrm>
            <a:off x="2176800" y="1295113"/>
            <a:ext cx="4790400" cy="18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0" name="Google Shape;240;p45"/>
          <p:cNvSpPr/>
          <p:nvPr/>
        </p:nvSpPr>
        <p:spPr>
          <a:xfrm rot="-3620539">
            <a:off x="-1366566" y="-974426"/>
            <a:ext cx="4853691" cy="3581281"/>
          </a:xfrm>
          <a:custGeom>
            <a:avLst/>
            <a:gdLst/>
            <a:ahLst/>
            <a:cxnLst/>
            <a:rect l="l" t="t" r="r" b="b"/>
            <a:pathLst>
              <a:path w="34327" h="23188" extrusionOk="0">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gradFill>
            <a:gsLst>
              <a:gs pos="0">
                <a:schemeClr val="accent2"/>
              </a:gs>
              <a:gs pos="7300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5"/>
          <p:cNvSpPr/>
          <p:nvPr/>
        </p:nvSpPr>
        <p:spPr>
          <a:xfrm rot="5212949">
            <a:off x="-1175897" y="2270233"/>
            <a:ext cx="2099390" cy="2854601"/>
          </a:xfrm>
          <a:custGeom>
            <a:avLst/>
            <a:gdLst/>
            <a:ahLst/>
            <a:cxnLst/>
            <a:rect l="l" t="t" r="r" b="b"/>
            <a:pathLst>
              <a:path w="22676" h="25649" extrusionOk="0">
                <a:moveTo>
                  <a:pt x="6629" y="1"/>
                </a:moveTo>
                <a:cubicBezTo>
                  <a:pt x="4567" y="1"/>
                  <a:pt x="2513" y="815"/>
                  <a:pt x="1457" y="2365"/>
                </a:cubicBezTo>
                <a:cubicBezTo>
                  <a:pt x="1" y="4486"/>
                  <a:pt x="461" y="7989"/>
                  <a:pt x="553" y="10901"/>
                </a:cubicBezTo>
                <a:cubicBezTo>
                  <a:pt x="646" y="13832"/>
                  <a:pt x="370" y="16192"/>
                  <a:pt x="848" y="19141"/>
                </a:cubicBezTo>
                <a:cubicBezTo>
                  <a:pt x="1310" y="22091"/>
                  <a:pt x="2526" y="25649"/>
                  <a:pt x="4461" y="25649"/>
                </a:cubicBezTo>
                <a:cubicBezTo>
                  <a:pt x="6379" y="25649"/>
                  <a:pt x="9015" y="22110"/>
                  <a:pt x="11910" y="20506"/>
                </a:cubicBezTo>
                <a:cubicBezTo>
                  <a:pt x="14804" y="18920"/>
                  <a:pt x="17975" y="19289"/>
                  <a:pt x="19929" y="17962"/>
                </a:cubicBezTo>
                <a:cubicBezTo>
                  <a:pt x="21901" y="16634"/>
                  <a:pt x="22675" y="13611"/>
                  <a:pt x="21716" y="11362"/>
                </a:cubicBezTo>
                <a:cubicBezTo>
                  <a:pt x="20758" y="9112"/>
                  <a:pt x="18085" y="7638"/>
                  <a:pt x="15781" y="5666"/>
                </a:cubicBezTo>
                <a:cubicBezTo>
                  <a:pt x="13477" y="3693"/>
                  <a:pt x="11559" y="1204"/>
                  <a:pt x="8923" y="356"/>
                </a:cubicBezTo>
                <a:cubicBezTo>
                  <a:pt x="8193" y="118"/>
                  <a:pt x="7411" y="1"/>
                  <a:pt x="6629" y="1"/>
                </a:cubicBezTo>
                <a:close/>
              </a:path>
            </a:pathLst>
          </a:custGeom>
          <a:gradFill>
            <a:gsLst>
              <a:gs pos="0">
                <a:schemeClr val="accent1"/>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5"/>
          <p:cNvSpPr/>
          <p:nvPr/>
        </p:nvSpPr>
        <p:spPr>
          <a:xfrm rot="-4535172">
            <a:off x="8135161" y="696066"/>
            <a:ext cx="2222063" cy="3265241"/>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5"/>
          <p:cNvSpPr/>
          <p:nvPr/>
        </p:nvSpPr>
        <p:spPr>
          <a:xfrm rot="8100000">
            <a:off x="5531040" y="2520034"/>
            <a:ext cx="4163308" cy="3994243"/>
          </a:xfrm>
          <a:custGeom>
            <a:avLst/>
            <a:gdLst/>
            <a:ahLst/>
            <a:cxnLst/>
            <a:rect l="l" t="t" r="r" b="b"/>
            <a:pathLst>
              <a:path w="27617" h="26822" extrusionOk="0">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gradFill>
            <a:gsLst>
              <a:gs pos="0">
                <a:schemeClr val="accent5"/>
              </a:gs>
              <a:gs pos="51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6B1F4EB4-2EE3-4457-97C3-92D616D321B1}"/>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9" name="Picture 8">
            <a:extLst>
              <a:ext uri="{FF2B5EF4-FFF2-40B4-BE49-F238E27FC236}">
                <a16:creationId xmlns:a16="http://schemas.microsoft.com/office/drawing/2014/main" id="{45C6FF4D-B2BC-450B-BF7D-A7D54FF3C166}"/>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3">
  <p:cSld name="SECTION_HEADER_3">
    <p:bg>
      <p:bgPr>
        <a:gradFill>
          <a:gsLst>
            <a:gs pos="0">
              <a:schemeClr val="accent4"/>
            </a:gs>
            <a:gs pos="50000">
              <a:schemeClr val="accent5"/>
            </a:gs>
            <a:gs pos="100000">
              <a:schemeClr val="accent1"/>
            </a:gs>
          </a:gsLst>
          <a:lin ang="2698631" scaled="0"/>
        </a:gradFill>
        <a:effectLst/>
      </p:bgPr>
    </p:bg>
    <p:spTree>
      <p:nvGrpSpPr>
        <p:cNvPr id="1" name="Shape 260"/>
        <p:cNvGrpSpPr/>
        <p:nvPr/>
      </p:nvGrpSpPr>
      <p:grpSpPr>
        <a:xfrm>
          <a:off x="0" y="0"/>
          <a:ext cx="0" cy="0"/>
          <a:chOff x="0" y="0"/>
          <a:chExt cx="0" cy="0"/>
        </a:xfrm>
      </p:grpSpPr>
      <p:sp>
        <p:nvSpPr>
          <p:cNvPr id="261" name="Google Shape;261;p49"/>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9"/>
          <p:cNvSpPr txBox="1">
            <a:spLocks noGrp="1"/>
          </p:cNvSpPr>
          <p:nvPr>
            <p:ph type="title"/>
          </p:nvPr>
        </p:nvSpPr>
        <p:spPr>
          <a:xfrm>
            <a:off x="3435600" y="1618025"/>
            <a:ext cx="3851400" cy="57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49"/>
          <p:cNvSpPr txBox="1">
            <a:spLocks noGrp="1"/>
          </p:cNvSpPr>
          <p:nvPr>
            <p:ph type="title" idx="2" hasCustomPrompt="1"/>
          </p:nvPr>
        </p:nvSpPr>
        <p:spPr>
          <a:xfrm>
            <a:off x="1619076" y="1900273"/>
            <a:ext cx="1550100" cy="1223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4" name="Google Shape;264;p49"/>
          <p:cNvSpPr txBox="1">
            <a:spLocks noGrp="1"/>
          </p:cNvSpPr>
          <p:nvPr>
            <p:ph type="subTitle" idx="1"/>
          </p:nvPr>
        </p:nvSpPr>
        <p:spPr>
          <a:xfrm rot="279">
            <a:off x="3550312" y="3085613"/>
            <a:ext cx="3702300" cy="460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MAIN_POINT_1">
    <p:bg>
      <p:bgPr>
        <a:solidFill>
          <a:schemeClr val="dk2"/>
        </a:solidFill>
        <a:effectLst/>
      </p:bgPr>
    </p:bg>
    <p:spTree>
      <p:nvGrpSpPr>
        <p:cNvPr id="1" name="Shape 265"/>
        <p:cNvGrpSpPr/>
        <p:nvPr/>
      </p:nvGrpSpPr>
      <p:grpSpPr>
        <a:xfrm>
          <a:off x="0" y="0"/>
          <a:ext cx="0" cy="0"/>
          <a:chOff x="0" y="0"/>
          <a:chExt cx="0" cy="0"/>
        </a:xfrm>
      </p:grpSpPr>
      <p:sp>
        <p:nvSpPr>
          <p:cNvPr id="266" name="Google Shape;266;p50"/>
          <p:cNvSpPr/>
          <p:nvPr/>
        </p:nvSpPr>
        <p:spPr>
          <a:xfrm rot="-9620081">
            <a:off x="-310220" y="3110216"/>
            <a:ext cx="4630263" cy="3680321"/>
          </a:xfrm>
          <a:prstGeom prst="rect">
            <a:avLst/>
          </a:prstGeom>
          <a:gradFill>
            <a:gsLst>
              <a:gs pos="0">
                <a:schemeClr val="accent5"/>
              </a:gs>
              <a:gs pos="51000">
                <a:schemeClr val="dk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0"/>
          <p:cNvSpPr/>
          <p:nvPr/>
        </p:nvSpPr>
        <p:spPr>
          <a:xfrm rot="10800000">
            <a:off x="4513800" y="3240400"/>
            <a:ext cx="4630200" cy="4027200"/>
          </a:xfrm>
          <a:prstGeom prst="rect">
            <a:avLst/>
          </a:prstGeom>
          <a:gradFill>
            <a:gsLst>
              <a:gs pos="0">
                <a:schemeClr val="accent2"/>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rot="2332494">
            <a:off x="4856939" y="-2041245"/>
            <a:ext cx="4630335" cy="5146837"/>
          </a:xfrm>
          <a:prstGeom prst="rect">
            <a:avLst/>
          </a:prstGeom>
          <a:gradFill>
            <a:gsLst>
              <a:gs pos="0">
                <a:schemeClr val="accent3"/>
              </a:gs>
              <a:gs pos="6300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p:nvPr/>
        </p:nvSpPr>
        <p:spPr>
          <a:xfrm>
            <a:off x="-625050" y="-1307975"/>
            <a:ext cx="5259900" cy="4415700"/>
          </a:xfrm>
          <a:prstGeom prst="rect">
            <a:avLst/>
          </a:prstGeom>
          <a:gradFill>
            <a:gsLst>
              <a:gs pos="0">
                <a:schemeClr val="accent6"/>
              </a:gs>
              <a:gs pos="67000">
                <a:schemeClr val="lt2"/>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0"/>
          <p:cNvSpPr/>
          <p:nvPr/>
        </p:nvSpPr>
        <p:spPr>
          <a:xfrm>
            <a:off x="-359074" y="-80262"/>
            <a:ext cx="10500490" cy="5304026"/>
          </a:xfrm>
          <a:custGeom>
            <a:avLst/>
            <a:gdLst/>
            <a:ahLst/>
            <a:cxnLst/>
            <a:rect l="l" t="t" r="r" b="b"/>
            <a:pathLst>
              <a:path w="27819" h="26829" extrusionOk="0">
                <a:moveTo>
                  <a:pt x="12122" y="1"/>
                </a:moveTo>
                <a:cubicBezTo>
                  <a:pt x="10177" y="1"/>
                  <a:pt x="8172" y="821"/>
                  <a:pt x="6674" y="2136"/>
                </a:cubicBezTo>
                <a:cubicBezTo>
                  <a:pt x="4867" y="3722"/>
                  <a:pt x="3780" y="6026"/>
                  <a:pt x="2895" y="8201"/>
                </a:cubicBezTo>
                <a:cubicBezTo>
                  <a:pt x="2010" y="10395"/>
                  <a:pt x="1309" y="12496"/>
                  <a:pt x="812" y="14874"/>
                </a:cubicBezTo>
                <a:cubicBezTo>
                  <a:pt x="314" y="17253"/>
                  <a:pt x="1" y="19907"/>
                  <a:pt x="1014" y="21898"/>
                </a:cubicBezTo>
                <a:cubicBezTo>
                  <a:pt x="2010" y="23890"/>
                  <a:pt x="4332" y="25217"/>
                  <a:pt x="6637" y="25991"/>
                </a:cubicBezTo>
                <a:cubicBezTo>
                  <a:pt x="8360" y="26552"/>
                  <a:pt x="10063" y="26828"/>
                  <a:pt x="11708" y="26828"/>
                </a:cubicBezTo>
                <a:cubicBezTo>
                  <a:pt x="12280" y="26828"/>
                  <a:pt x="12846" y="26795"/>
                  <a:pt x="13403" y="26728"/>
                </a:cubicBezTo>
                <a:cubicBezTo>
                  <a:pt x="15560" y="26488"/>
                  <a:pt x="17569" y="25751"/>
                  <a:pt x="19763" y="24922"/>
                </a:cubicBezTo>
                <a:cubicBezTo>
                  <a:pt x="21938" y="24074"/>
                  <a:pt x="24298" y="23115"/>
                  <a:pt x="25663" y="21364"/>
                </a:cubicBezTo>
                <a:cubicBezTo>
                  <a:pt x="27026" y="19631"/>
                  <a:pt x="27395" y="17105"/>
                  <a:pt x="27597" y="14469"/>
                </a:cubicBezTo>
                <a:cubicBezTo>
                  <a:pt x="27801" y="11833"/>
                  <a:pt x="27818" y="9067"/>
                  <a:pt x="26474" y="7297"/>
                </a:cubicBezTo>
                <a:cubicBezTo>
                  <a:pt x="25128" y="5528"/>
                  <a:pt x="22417" y="4735"/>
                  <a:pt x="20021" y="3482"/>
                </a:cubicBezTo>
                <a:cubicBezTo>
                  <a:pt x="17643" y="2228"/>
                  <a:pt x="15596" y="514"/>
                  <a:pt x="13310" y="108"/>
                </a:cubicBezTo>
                <a:cubicBezTo>
                  <a:pt x="12920" y="35"/>
                  <a:pt x="12522" y="1"/>
                  <a:pt x="12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0"/>
          <p:cNvSpPr txBox="1">
            <a:spLocks noGrp="1"/>
          </p:cNvSpPr>
          <p:nvPr>
            <p:ph type="subTitle" idx="1"/>
          </p:nvPr>
        </p:nvSpPr>
        <p:spPr>
          <a:xfrm rot="175">
            <a:off x="1618650" y="2985675"/>
            <a:ext cx="5906700" cy="74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2" name="Google Shape;272;p50"/>
          <p:cNvSpPr txBox="1">
            <a:spLocks noGrp="1"/>
          </p:cNvSpPr>
          <p:nvPr>
            <p:ph type="title"/>
          </p:nvPr>
        </p:nvSpPr>
        <p:spPr>
          <a:xfrm>
            <a:off x="1789200" y="1414325"/>
            <a:ext cx="5565600" cy="15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5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MAIN_POINT_1_1">
    <p:bg>
      <p:bgPr>
        <a:solidFill>
          <a:schemeClr val="dk2"/>
        </a:solidFill>
        <a:effectLst/>
      </p:bgPr>
    </p:bg>
    <p:spTree>
      <p:nvGrpSpPr>
        <p:cNvPr id="1" name="Shape 280"/>
        <p:cNvGrpSpPr/>
        <p:nvPr/>
      </p:nvGrpSpPr>
      <p:grpSpPr>
        <a:xfrm>
          <a:off x="0" y="0"/>
          <a:ext cx="0" cy="0"/>
          <a:chOff x="0" y="0"/>
          <a:chExt cx="0" cy="0"/>
        </a:xfrm>
      </p:grpSpPr>
      <p:sp>
        <p:nvSpPr>
          <p:cNvPr id="281" name="Google Shape;281;p53"/>
          <p:cNvSpPr/>
          <p:nvPr/>
        </p:nvSpPr>
        <p:spPr>
          <a:xfrm rot="-5400000">
            <a:off x="-2053936" y="1911361"/>
            <a:ext cx="4452968" cy="4248686"/>
          </a:xfrm>
          <a:custGeom>
            <a:avLst/>
            <a:gdLst/>
            <a:ahLst/>
            <a:cxnLst/>
            <a:rect l="l" t="t" r="r" b="b"/>
            <a:pathLst>
              <a:path w="24926" h="26293" extrusionOk="0">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gradFill>
            <a:gsLst>
              <a:gs pos="0">
                <a:schemeClr val="accent5"/>
              </a:gs>
              <a:gs pos="73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3"/>
          <p:cNvSpPr/>
          <p:nvPr/>
        </p:nvSpPr>
        <p:spPr>
          <a:xfrm rot="-448692">
            <a:off x="7342547" y="-481265"/>
            <a:ext cx="3150976" cy="3830133"/>
          </a:xfrm>
          <a:custGeom>
            <a:avLst/>
            <a:gdLst/>
            <a:ahLst/>
            <a:cxnLst/>
            <a:rect l="l" t="t" r="r" b="b"/>
            <a:pathLst>
              <a:path w="33019" h="29557" extrusionOk="0">
                <a:moveTo>
                  <a:pt x="10707" y="1"/>
                </a:moveTo>
                <a:cubicBezTo>
                  <a:pt x="10157" y="1"/>
                  <a:pt x="9610" y="45"/>
                  <a:pt x="9071" y="146"/>
                </a:cubicBezTo>
                <a:cubicBezTo>
                  <a:pt x="6434" y="644"/>
                  <a:pt x="3984" y="2506"/>
                  <a:pt x="2379" y="4958"/>
                </a:cubicBezTo>
                <a:cubicBezTo>
                  <a:pt x="776" y="7410"/>
                  <a:pt x="1" y="10452"/>
                  <a:pt x="517" y="13180"/>
                </a:cubicBezTo>
                <a:cubicBezTo>
                  <a:pt x="1052" y="15927"/>
                  <a:pt x="2895" y="18360"/>
                  <a:pt x="4942" y="20057"/>
                </a:cubicBezTo>
                <a:cubicBezTo>
                  <a:pt x="6988" y="21734"/>
                  <a:pt x="9255" y="22674"/>
                  <a:pt x="11357" y="24444"/>
                </a:cubicBezTo>
                <a:cubicBezTo>
                  <a:pt x="13477" y="26213"/>
                  <a:pt x="15412" y="28831"/>
                  <a:pt x="17717" y="29421"/>
                </a:cubicBezTo>
                <a:cubicBezTo>
                  <a:pt x="18072" y="29513"/>
                  <a:pt x="18436" y="29556"/>
                  <a:pt x="18804" y="29556"/>
                </a:cubicBezTo>
                <a:cubicBezTo>
                  <a:pt x="20802" y="29556"/>
                  <a:pt x="22912" y="28285"/>
                  <a:pt x="24390" y="26619"/>
                </a:cubicBezTo>
                <a:cubicBezTo>
                  <a:pt x="26160" y="24646"/>
                  <a:pt x="27064" y="22120"/>
                  <a:pt x="28686" y="19853"/>
                </a:cubicBezTo>
                <a:cubicBezTo>
                  <a:pt x="30308" y="17568"/>
                  <a:pt x="32650" y="15539"/>
                  <a:pt x="32834" y="13382"/>
                </a:cubicBezTo>
                <a:cubicBezTo>
                  <a:pt x="33019" y="11226"/>
                  <a:pt x="31064" y="8977"/>
                  <a:pt x="29166" y="7189"/>
                </a:cubicBezTo>
                <a:cubicBezTo>
                  <a:pt x="27266" y="5382"/>
                  <a:pt x="25423" y="4054"/>
                  <a:pt x="23468" y="3169"/>
                </a:cubicBezTo>
                <a:cubicBezTo>
                  <a:pt x="21515" y="2285"/>
                  <a:pt x="19450" y="1842"/>
                  <a:pt x="16980" y="1179"/>
                </a:cubicBezTo>
                <a:cubicBezTo>
                  <a:pt x="15029" y="666"/>
                  <a:pt x="12845" y="1"/>
                  <a:pt x="10707" y="1"/>
                </a:cubicBezTo>
                <a:close/>
              </a:path>
            </a:pathLst>
          </a:custGeom>
          <a:gradFill>
            <a:gsLst>
              <a:gs pos="0">
                <a:schemeClr val="accent6"/>
              </a:gs>
              <a:gs pos="67000">
                <a:schemeClr val="lt2"/>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3"/>
          <p:cNvSpPr txBox="1">
            <a:spLocks noGrp="1"/>
          </p:cNvSpPr>
          <p:nvPr>
            <p:ph type="subTitle" idx="1"/>
          </p:nvPr>
        </p:nvSpPr>
        <p:spPr>
          <a:xfrm rot="188">
            <a:off x="1828800" y="2571899"/>
            <a:ext cx="5486400" cy="1735800"/>
          </a:xfrm>
          <a:prstGeom prst="rect">
            <a:avLst/>
          </a:prstGeom>
          <a:noFill/>
          <a:ln>
            <a:noFill/>
          </a:ln>
        </p:spPr>
        <p:txBody>
          <a:bodyPr spcFirstLastPara="1" wrap="square" lIns="91425" tIns="91425" rIns="91425" bIns="91425" anchor="t" anchorCtr="0">
            <a:noAutofit/>
          </a:bodyPr>
          <a:lstStyle>
            <a:lvl1pPr lvl="0" algn="just" rtl="0">
              <a:lnSpc>
                <a:spcPct val="100000"/>
              </a:lnSpc>
              <a:spcBef>
                <a:spcPts val="0"/>
              </a:spcBef>
              <a:spcAft>
                <a:spcPts val="0"/>
              </a:spcAft>
              <a:buClr>
                <a:schemeClr val="accent1"/>
              </a:buClr>
              <a:buSzPts val="1400"/>
              <a:buChar char="●"/>
              <a:defRPr>
                <a:solidFill>
                  <a:srgbClr val="FFFFFF"/>
                </a:solidFill>
              </a:defRPr>
            </a:lvl1pPr>
            <a:lvl2pPr lvl="1" algn="ctr" rtl="0">
              <a:lnSpc>
                <a:spcPct val="100000"/>
              </a:lnSpc>
              <a:spcBef>
                <a:spcPts val="1600"/>
              </a:spcBef>
              <a:spcAft>
                <a:spcPts val="0"/>
              </a:spcAft>
              <a:buClr>
                <a:srgbClr val="FFFFFF"/>
              </a:buClr>
              <a:buSzPts val="1400"/>
              <a:buChar char="○"/>
              <a:defRPr>
                <a:solidFill>
                  <a:srgbClr val="FFFFFF"/>
                </a:solidFill>
              </a:defRPr>
            </a:lvl2pPr>
            <a:lvl3pPr lvl="2" algn="ctr" rtl="0">
              <a:lnSpc>
                <a:spcPct val="100000"/>
              </a:lnSpc>
              <a:spcBef>
                <a:spcPts val="1600"/>
              </a:spcBef>
              <a:spcAft>
                <a:spcPts val="0"/>
              </a:spcAft>
              <a:buClr>
                <a:srgbClr val="FFFFFF"/>
              </a:buClr>
              <a:buSzPts val="1400"/>
              <a:buChar char="■"/>
              <a:defRPr>
                <a:solidFill>
                  <a:srgbClr val="FFFFFF"/>
                </a:solidFill>
              </a:defRPr>
            </a:lvl3pPr>
            <a:lvl4pPr lvl="3" algn="ctr" rtl="0">
              <a:lnSpc>
                <a:spcPct val="100000"/>
              </a:lnSpc>
              <a:spcBef>
                <a:spcPts val="1600"/>
              </a:spcBef>
              <a:spcAft>
                <a:spcPts val="0"/>
              </a:spcAft>
              <a:buClr>
                <a:srgbClr val="FFFFFF"/>
              </a:buClr>
              <a:buSzPts val="1400"/>
              <a:buChar char="●"/>
              <a:defRPr>
                <a:solidFill>
                  <a:srgbClr val="FFFFFF"/>
                </a:solidFill>
              </a:defRPr>
            </a:lvl4pPr>
            <a:lvl5pPr lvl="4" algn="ctr" rtl="0">
              <a:lnSpc>
                <a:spcPct val="100000"/>
              </a:lnSpc>
              <a:spcBef>
                <a:spcPts val="1600"/>
              </a:spcBef>
              <a:spcAft>
                <a:spcPts val="0"/>
              </a:spcAft>
              <a:buClr>
                <a:srgbClr val="FFFFFF"/>
              </a:buClr>
              <a:buSzPts val="1400"/>
              <a:buChar char="○"/>
              <a:defRPr>
                <a:solidFill>
                  <a:srgbClr val="FFFFFF"/>
                </a:solidFill>
              </a:defRPr>
            </a:lvl5pPr>
            <a:lvl6pPr lvl="5" algn="ctr" rtl="0">
              <a:lnSpc>
                <a:spcPct val="100000"/>
              </a:lnSpc>
              <a:spcBef>
                <a:spcPts val="1600"/>
              </a:spcBef>
              <a:spcAft>
                <a:spcPts val="0"/>
              </a:spcAft>
              <a:buClr>
                <a:srgbClr val="FFFFFF"/>
              </a:buClr>
              <a:buSzPts val="1400"/>
              <a:buChar char="■"/>
              <a:defRPr>
                <a:solidFill>
                  <a:srgbClr val="FFFFFF"/>
                </a:solidFill>
              </a:defRPr>
            </a:lvl6pPr>
            <a:lvl7pPr lvl="6" algn="ctr" rtl="0">
              <a:lnSpc>
                <a:spcPct val="100000"/>
              </a:lnSpc>
              <a:spcBef>
                <a:spcPts val="1600"/>
              </a:spcBef>
              <a:spcAft>
                <a:spcPts val="0"/>
              </a:spcAft>
              <a:buClr>
                <a:srgbClr val="FFFFFF"/>
              </a:buClr>
              <a:buSzPts val="1400"/>
              <a:buChar char="●"/>
              <a:defRPr>
                <a:solidFill>
                  <a:srgbClr val="FFFFFF"/>
                </a:solidFill>
              </a:defRPr>
            </a:lvl7pPr>
            <a:lvl8pPr lvl="7" algn="ctr" rtl="0">
              <a:lnSpc>
                <a:spcPct val="100000"/>
              </a:lnSpc>
              <a:spcBef>
                <a:spcPts val="1600"/>
              </a:spcBef>
              <a:spcAft>
                <a:spcPts val="0"/>
              </a:spcAft>
              <a:buClr>
                <a:srgbClr val="FFFFFF"/>
              </a:buClr>
              <a:buSzPts val="1400"/>
              <a:buChar char="○"/>
              <a:defRPr>
                <a:solidFill>
                  <a:srgbClr val="FFFFFF"/>
                </a:solidFill>
              </a:defRPr>
            </a:lvl8pPr>
            <a:lvl9pPr lvl="8" algn="ctr" rtl="0">
              <a:lnSpc>
                <a:spcPct val="100000"/>
              </a:lnSpc>
              <a:spcBef>
                <a:spcPts val="1600"/>
              </a:spcBef>
              <a:spcAft>
                <a:spcPts val="1600"/>
              </a:spcAft>
              <a:buClr>
                <a:srgbClr val="FFFFFF"/>
              </a:buClr>
              <a:buSzPts val="1400"/>
              <a:buChar char="■"/>
              <a:defRPr>
                <a:solidFill>
                  <a:srgbClr val="FFFFFF"/>
                </a:solidFill>
              </a:defRPr>
            </a:lvl9pPr>
          </a:lstStyle>
          <a:p>
            <a:endParaRPr/>
          </a:p>
        </p:txBody>
      </p:sp>
      <p:sp>
        <p:nvSpPr>
          <p:cNvPr id="284" name="Google Shape;284;p53"/>
          <p:cNvSpPr txBox="1">
            <a:spLocks noGrp="1"/>
          </p:cNvSpPr>
          <p:nvPr>
            <p:ph type="title"/>
          </p:nvPr>
        </p:nvSpPr>
        <p:spPr>
          <a:xfrm>
            <a:off x="1828800" y="658200"/>
            <a:ext cx="5486400" cy="76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pic>
        <p:nvPicPr>
          <p:cNvPr id="6" name="Picture 5">
            <a:extLst>
              <a:ext uri="{FF2B5EF4-FFF2-40B4-BE49-F238E27FC236}">
                <a16:creationId xmlns:a16="http://schemas.microsoft.com/office/drawing/2014/main" id="{DDE38BF2-E2B3-47D1-A182-FC53C005E219}"/>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7" name="Picture 6">
            <a:extLst>
              <a:ext uri="{FF2B5EF4-FFF2-40B4-BE49-F238E27FC236}">
                <a16:creationId xmlns:a16="http://schemas.microsoft.com/office/drawing/2014/main" id="{7869A5DF-5F2F-4A4D-A7F9-D6DCE859812B}"/>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855875" y="2671675"/>
            <a:ext cx="1705500" cy="36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a:lnSpc>
                <a:spcPct val="100000"/>
              </a:lnSpc>
              <a:spcBef>
                <a:spcPts val="0"/>
              </a:spcBef>
              <a:spcAft>
                <a:spcPts val="0"/>
              </a:spcAft>
              <a:buSzPts val="2000"/>
              <a:buFont typeface="Poppins"/>
              <a:buNone/>
              <a:defRPr sz="2000" b="1">
                <a:latin typeface="Poppins"/>
                <a:ea typeface="Poppins"/>
                <a:cs typeface="Poppins"/>
                <a:sym typeface="Poppins"/>
              </a:defRPr>
            </a:lvl2pPr>
            <a:lvl3pPr lvl="2" algn="ctr">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a:lnSpc>
                <a:spcPct val="100000"/>
              </a:lnSpc>
              <a:spcBef>
                <a:spcPts val="1600"/>
              </a:spcBef>
              <a:spcAft>
                <a:spcPts val="1600"/>
              </a:spcAft>
              <a:buSzPts val="2000"/>
              <a:buFont typeface="Poppins"/>
              <a:buNone/>
              <a:defRPr sz="2000" b="1">
                <a:latin typeface="Poppins"/>
                <a:ea typeface="Poppins"/>
                <a:cs typeface="Poppins"/>
                <a:sym typeface="Poppins"/>
              </a:defRPr>
            </a:lvl9pPr>
          </a:lstStyle>
          <a:p>
            <a:r>
              <a:rPr lang="en-US"/>
              <a:t>Click to edit Master subtitle style</a:t>
            </a:r>
            <a:endParaRPr/>
          </a:p>
        </p:txBody>
      </p:sp>
      <p:sp>
        <p:nvSpPr>
          <p:cNvPr id="23" name="Google Shape;23;p5"/>
          <p:cNvSpPr txBox="1">
            <a:spLocks noGrp="1"/>
          </p:cNvSpPr>
          <p:nvPr>
            <p:ph type="subTitle" idx="2"/>
          </p:nvPr>
        </p:nvSpPr>
        <p:spPr>
          <a:xfrm>
            <a:off x="5581425" y="2673625"/>
            <a:ext cx="17100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Poppins"/>
              <a:buNone/>
              <a:defRPr sz="2000" b="1">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a:latin typeface="Poppins"/>
                <a:ea typeface="Poppins"/>
                <a:cs typeface="Poppins"/>
                <a:sym typeface="Poppins"/>
              </a:defRPr>
            </a:lvl2pPr>
            <a:lvl3pPr lvl="2" algn="ctr" rtl="0">
              <a:lnSpc>
                <a:spcPct val="100000"/>
              </a:lnSpc>
              <a:spcBef>
                <a:spcPts val="1600"/>
              </a:spcBef>
              <a:spcAft>
                <a:spcPts val="0"/>
              </a:spcAft>
              <a:buSzPts val="2000"/>
              <a:buFont typeface="Poppins"/>
              <a:buNone/>
              <a:defRPr sz="2000" b="1">
                <a:latin typeface="Poppins"/>
                <a:ea typeface="Poppins"/>
                <a:cs typeface="Poppins"/>
                <a:sym typeface="Poppins"/>
              </a:defRPr>
            </a:lvl3pPr>
            <a:lvl4pPr lvl="3" algn="ctr" rtl="0">
              <a:lnSpc>
                <a:spcPct val="100000"/>
              </a:lnSpc>
              <a:spcBef>
                <a:spcPts val="1600"/>
              </a:spcBef>
              <a:spcAft>
                <a:spcPts val="0"/>
              </a:spcAft>
              <a:buSzPts val="2000"/>
              <a:buFont typeface="Poppins"/>
              <a:buNone/>
              <a:defRPr sz="2000" b="1">
                <a:latin typeface="Poppins"/>
                <a:ea typeface="Poppins"/>
                <a:cs typeface="Poppins"/>
                <a:sym typeface="Poppins"/>
              </a:defRPr>
            </a:lvl4pPr>
            <a:lvl5pPr lvl="4" algn="ctr" rtl="0">
              <a:lnSpc>
                <a:spcPct val="100000"/>
              </a:lnSpc>
              <a:spcBef>
                <a:spcPts val="1600"/>
              </a:spcBef>
              <a:spcAft>
                <a:spcPts val="0"/>
              </a:spcAft>
              <a:buSzPts val="2000"/>
              <a:buFont typeface="Poppins"/>
              <a:buNone/>
              <a:defRPr sz="2000" b="1">
                <a:latin typeface="Poppins"/>
                <a:ea typeface="Poppins"/>
                <a:cs typeface="Poppins"/>
                <a:sym typeface="Poppins"/>
              </a:defRPr>
            </a:lvl5pPr>
            <a:lvl6pPr lvl="5" algn="ctr" rtl="0">
              <a:lnSpc>
                <a:spcPct val="100000"/>
              </a:lnSpc>
              <a:spcBef>
                <a:spcPts val="1600"/>
              </a:spcBef>
              <a:spcAft>
                <a:spcPts val="0"/>
              </a:spcAft>
              <a:buSzPts val="2000"/>
              <a:buFont typeface="Poppins"/>
              <a:buNone/>
              <a:defRPr sz="2000" b="1">
                <a:latin typeface="Poppins"/>
                <a:ea typeface="Poppins"/>
                <a:cs typeface="Poppins"/>
                <a:sym typeface="Poppins"/>
              </a:defRPr>
            </a:lvl6pPr>
            <a:lvl7pPr lvl="6" algn="ctr" rtl="0">
              <a:lnSpc>
                <a:spcPct val="100000"/>
              </a:lnSpc>
              <a:spcBef>
                <a:spcPts val="1600"/>
              </a:spcBef>
              <a:spcAft>
                <a:spcPts val="0"/>
              </a:spcAft>
              <a:buSzPts val="2000"/>
              <a:buFont typeface="Poppins"/>
              <a:buNone/>
              <a:defRPr sz="2000" b="1">
                <a:latin typeface="Poppins"/>
                <a:ea typeface="Poppins"/>
                <a:cs typeface="Poppins"/>
                <a:sym typeface="Poppins"/>
              </a:defRPr>
            </a:lvl7pPr>
            <a:lvl8pPr lvl="7" algn="ctr" rtl="0">
              <a:lnSpc>
                <a:spcPct val="100000"/>
              </a:lnSpc>
              <a:spcBef>
                <a:spcPts val="1600"/>
              </a:spcBef>
              <a:spcAft>
                <a:spcPts val="0"/>
              </a:spcAft>
              <a:buSzPts val="2000"/>
              <a:buFont typeface="Poppins"/>
              <a:buNone/>
              <a:defRPr sz="2000" b="1">
                <a:latin typeface="Poppins"/>
                <a:ea typeface="Poppins"/>
                <a:cs typeface="Poppins"/>
                <a:sym typeface="Poppins"/>
              </a:defRPr>
            </a:lvl8pPr>
            <a:lvl9pPr lvl="8" algn="ctr" rtl="0">
              <a:lnSpc>
                <a:spcPct val="100000"/>
              </a:lnSpc>
              <a:spcBef>
                <a:spcPts val="1600"/>
              </a:spcBef>
              <a:spcAft>
                <a:spcPts val="1600"/>
              </a:spcAft>
              <a:buSzPts val="2000"/>
              <a:buFont typeface="Poppins"/>
              <a:buNone/>
              <a:defRPr sz="2000" b="1">
                <a:latin typeface="Poppins"/>
                <a:ea typeface="Poppins"/>
                <a:cs typeface="Poppins"/>
                <a:sym typeface="Poppins"/>
              </a:defRPr>
            </a:lvl9pPr>
          </a:lstStyle>
          <a:p>
            <a:r>
              <a:rPr lang="en-US"/>
              <a:t>Click to edit Master subtitle style</a:t>
            </a:r>
            <a:endParaRPr/>
          </a:p>
        </p:txBody>
      </p:sp>
      <p:sp>
        <p:nvSpPr>
          <p:cNvPr id="24" name="Google Shape;24;p5"/>
          <p:cNvSpPr txBox="1">
            <a:spLocks noGrp="1"/>
          </p:cNvSpPr>
          <p:nvPr>
            <p:ph type="subTitle" idx="3"/>
          </p:nvPr>
        </p:nvSpPr>
        <p:spPr>
          <a:xfrm>
            <a:off x="1364463" y="3143775"/>
            <a:ext cx="2688300" cy="9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5" name="Google Shape;25;p5"/>
          <p:cNvSpPr txBox="1">
            <a:spLocks noGrp="1"/>
          </p:cNvSpPr>
          <p:nvPr>
            <p:ph type="subTitle" idx="4"/>
          </p:nvPr>
        </p:nvSpPr>
        <p:spPr>
          <a:xfrm>
            <a:off x="5091975" y="3223775"/>
            <a:ext cx="2688900" cy="99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 name="Google Shape;26;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2"/>
        </a:solidFill>
        <a:effectLst/>
      </p:bgPr>
    </p:bg>
    <p:spTree>
      <p:nvGrpSpPr>
        <p:cNvPr id="1" name="Shape 329"/>
        <p:cNvGrpSpPr/>
        <p:nvPr/>
      </p:nvGrpSpPr>
      <p:grpSpPr>
        <a:xfrm>
          <a:off x="0" y="0"/>
          <a:ext cx="0" cy="0"/>
          <a:chOff x="0" y="0"/>
          <a:chExt cx="0" cy="0"/>
        </a:xfrm>
      </p:grpSpPr>
      <p:sp>
        <p:nvSpPr>
          <p:cNvPr id="330" name="Google Shape;330;p58"/>
          <p:cNvSpPr txBox="1">
            <a:spLocks noGrp="1"/>
          </p:cNvSpPr>
          <p:nvPr>
            <p:ph type="title" hasCustomPrompt="1"/>
          </p:nvPr>
        </p:nvSpPr>
        <p:spPr>
          <a:xfrm rot="-188">
            <a:off x="1828800" y="839746"/>
            <a:ext cx="5486400" cy="991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200"/>
              <a:buNone/>
              <a:defRPr sz="62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331" name="Google Shape;331;p58"/>
          <p:cNvSpPr txBox="1">
            <a:spLocks noGrp="1"/>
          </p:cNvSpPr>
          <p:nvPr>
            <p:ph type="subTitle" idx="1"/>
          </p:nvPr>
        </p:nvSpPr>
        <p:spPr>
          <a:xfrm>
            <a:off x="1828800" y="2060338"/>
            <a:ext cx="5486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naheim"/>
                <a:ea typeface="Anaheim"/>
                <a:cs typeface="Anaheim"/>
                <a:sym typeface="Anahei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2" name="Google Shape;332;p58"/>
          <p:cNvSpPr txBox="1">
            <a:spLocks noGrp="1"/>
          </p:cNvSpPr>
          <p:nvPr>
            <p:ph type="title" idx="2" hasCustomPrompt="1"/>
          </p:nvPr>
        </p:nvSpPr>
        <p:spPr>
          <a:xfrm>
            <a:off x="1828800" y="2920500"/>
            <a:ext cx="5486400" cy="991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200"/>
              <a:buNone/>
              <a:defRPr sz="62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333" name="Google Shape;333;p58"/>
          <p:cNvSpPr txBox="1">
            <a:spLocks noGrp="1"/>
          </p:cNvSpPr>
          <p:nvPr>
            <p:ph type="subTitle" idx="3"/>
          </p:nvPr>
        </p:nvSpPr>
        <p:spPr>
          <a:xfrm>
            <a:off x="1828800" y="4130988"/>
            <a:ext cx="5486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naheim"/>
                <a:ea typeface="Anaheim"/>
                <a:cs typeface="Anaheim"/>
                <a:sym typeface="Anahei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4" name="Google Shape;334;p58"/>
          <p:cNvSpPr/>
          <p:nvPr/>
        </p:nvSpPr>
        <p:spPr>
          <a:xfrm rot="4950891">
            <a:off x="7157246" y="1005631"/>
            <a:ext cx="3195599" cy="3260800"/>
          </a:xfrm>
          <a:custGeom>
            <a:avLst/>
            <a:gdLst/>
            <a:ahLst/>
            <a:cxnLst/>
            <a:rect l="l" t="t" r="r" b="b"/>
            <a:pathLst>
              <a:path w="45298" h="39371" extrusionOk="0">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gradFill>
            <a:gsLst>
              <a:gs pos="0">
                <a:schemeClr val="accent5"/>
              </a:gs>
              <a:gs pos="7300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8"/>
          <p:cNvSpPr/>
          <p:nvPr/>
        </p:nvSpPr>
        <p:spPr>
          <a:xfrm rot="-4865726">
            <a:off x="-1446713" y="1270789"/>
            <a:ext cx="2720143" cy="2355705"/>
          </a:xfrm>
          <a:custGeom>
            <a:avLst/>
            <a:gdLst/>
            <a:ahLst/>
            <a:cxnLst/>
            <a:rect l="l" t="t" r="r" b="b"/>
            <a:pathLst>
              <a:path w="22216" h="29414" extrusionOk="0">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gradFill>
            <a:gsLst>
              <a:gs pos="0">
                <a:schemeClr val="accent2"/>
              </a:gs>
              <a:gs pos="7300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8"/>
          <p:cNvSpPr/>
          <p:nvPr/>
        </p:nvSpPr>
        <p:spPr>
          <a:xfrm rot="8733794">
            <a:off x="-1434713" y="-899769"/>
            <a:ext cx="3584762" cy="2574095"/>
          </a:xfrm>
          <a:custGeom>
            <a:avLst/>
            <a:gdLst/>
            <a:ahLst/>
            <a:cxnLst/>
            <a:rect l="l" t="t" r="r" b="b"/>
            <a:pathLst>
              <a:path w="24926" h="26293" extrusionOk="0">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8"/>
          <p:cNvSpPr/>
          <p:nvPr/>
        </p:nvSpPr>
        <p:spPr>
          <a:xfrm>
            <a:off x="7394625" y="2920500"/>
            <a:ext cx="3185102" cy="2239640"/>
          </a:xfrm>
          <a:custGeom>
            <a:avLst/>
            <a:gdLst/>
            <a:ahLst/>
            <a:cxnLst/>
            <a:rect l="l" t="t" r="r" b="b"/>
            <a:pathLst>
              <a:path w="63502" h="45586" extrusionOk="0">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gradFill>
            <a:gsLst>
              <a:gs pos="0">
                <a:schemeClr val="accent6"/>
              </a:gs>
              <a:gs pos="7100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85389458-838C-481A-9D96-CBEEBBCC81A2}"/>
              </a:ext>
            </a:extLst>
          </p:cNvPr>
          <p:cNvPicPr>
            <a:picLocks noChangeAspect="1"/>
          </p:cNvPicPr>
          <p:nvPr userDrawn="1"/>
        </p:nvPicPr>
        <p:blipFill>
          <a:blip r:embed="rId2"/>
          <a:srcRect/>
          <a:stretch/>
        </p:blipFill>
        <p:spPr>
          <a:xfrm>
            <a:off x="8002276" y="213582"/>
            <a:ext cx="846659" cy="827633"/>
          </a:xfrm>
          <a:prstGeom prst="rect">
            <a:avLst/>
          </a:prstGeom>
        </p:spPr>
      </p:pic>
      <p:pic>
        <p:nvPicPr>
          <p:cNvPr id="11" name="Picture 10">
            <a:extLst>
              <a:ext uri="{FF2B5EF4-FFF2-40B4-BE49-F238E27FC236}">
                <a16:creationId xmlns:a16="http://schemas.microsoft.com/office/drawing/2014/main" id="{46627C44-87FD-4507-8EDE-5B785B1611E3}"/>
              </a:ext>
            </a:extLst>
          </p:cNvPr>
          <p:cNvPicPr>
            <a:picLocks noChangeAspect="1"/>
          </p:cNvPicPr>
          <p:nvPr userDrawn="1"/>
        </p:nvPicPr>
        <p:blipFill>
          <a:blip r:embed="rId3"/>
          <a:stretch>
            <a:fillRect/>
          </a:stretch>
        </p:blipFill>
        <p:spPr>
          <a:xfrm>
            <a:off x="6755757" y="347306"/>
            <a:ext cx="1101787" cy="58711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3"/>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50000">
              <a:schemeClr val="accent6"/>
            </a:gs>
            <a:gs pos="100000">
              <a:schemeClr val="accent5"/>
            </a:gs>
          </a:gsLst>
          <a:lin ang="2698631" scaled="0"/>
        </a:gradFill>
        <a:effectLst/>
      </p:bgPr>
    </p:bg>
    <p:spTree>
      <p:nvGrpSpPr>
        <p:cNvPr id="1" name="Shape 364"/>
        <p:cNvGrpSpPr/>
        <p:nvPr/>
      </p:nvGrpSpPr>
      <p:grpSpPr>
        <a:xfrm>
          <a:off x="0" y="0"/>
          <a:ext cx="0" cy="0"/>
          <a:chOff x="0" y="0"/>
          <a:chExt cx="0" cy="0"/>
        </a:xfrm>
      </p:grpSpPr>
      <p:sp>
        <p:nvSpPr>
          <p:cNvPr id="365" name="Google Shape;365;p64"/>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C8B0542-1954-4BDE-9D6C-D9EB36C6147D}"/>
              </a:ext>
            </a:extLst>
          </p:cNvPr>
          <p:cNvPicPr>
            <a:picLocks noChangeAspect="1"/>
          </p:cNvPicPr>
          <p:nvPr userDrawn="1"/>
        </p:nvPicPr>
        <p:blipFill>
          <a:blip r:embed="rId2"/>
          <a:srcRect/>
          <a:stretch/>
        </p:blipFill>
        <p:spPr>
          <a:xfrm>
            <a:off x="8002276" y="362827"/>
            <a:ext cx="693983" cy="678388"/>
          </a:xfrm>
          <a:prstGeom prst="rect">
            <a:avLst/>
          </a:prstGeom>
        </p:spPr>
      </p:pic>
      <p:pic>
        <p:nvPicPr>
          <p:cNvPr id="6" name="Picture 5">
            <a:extLst>
              <a:ext uri="{FF2B5EF4-FFF2-40B4-BE49-F238E27FC236}">
                <a16:creationId xmlns:a16="http://schemas.microsoft.com/office/drawing/2014/main" id="{C3081D7C-422C-4E72-B568-0C1D47B310D6}"/>
              </a:ext>
            </a:extLst>
          </p:cNvPr>
          <p:cNvPicPr>
            <a:picLocks noChangeAspect="1"/>
          </p:cNvPicPr>
          <p:nvPr userDrawn="1"/>
        </p:nvPicPr>
        <p:blipFill>
          <a:blip r:embed="rId3"/>
          <a:stretch>
            <a:fillRect/>
          </a:stretch>
        </p:blipFill>
        <p:spPr>
          <a:xfrm>
            <a:off x="6998189" y="491017"/>
            <a:ext cx="903104" cy="481243"/>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gradFill>
          <a:gsLst>
            <a:gs pos="0">
              <a:schemeClr val="accent1"/>
            </a:gs>
            <a:gs pos="50000">
              <a:schemeClr val="accent3"/>
            </a:gs>
            <a:gs pos="100000">
              <a:schemeClr val="accent2"/>
            </a:gs>
          </a:gsLst>
          <a:lin ang="2698631" scaled="0"/>
        </a:gradFill>
        <a:effectLst/>
      </p:bgPr>
    </p:bg>
    <p:spTree>
      <p:nvGrpSpPr>
        <p:cNvPr id="1" name="Shape 366"/>
        <p:cNvGrpSpPr/>
        <p:nvPr/>
      </p:nvGrpSpPr>
      <p:grpSpPr>
        <a:xfrm>
          <a:off x="0" y="0"/>
          <a:ext cx="0" cy="0"/>
          <a:chOff x="0" y="0"/>
          <a:chExt cx="0" cy="0"/>
        </a:xfrm>
      </p:grpSpPr>
      <p:sp>
        <p:nvSpPr>
          <p:cNvPr id="367" name="Google Shape;367;p65"/>
          <p:cNvSpPr/>
          <p:nvPr/>
        </p:nvSpPr>
        <p:spPr>
          <a:xfrm>
            <a:off x="228000" y="228600"/>
            <a:ext cx="8688000" cy="468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666B3FB-585A-4491-B830-C25F91511742}"/>
              </a:ext>
            </a:extLst>
          </p:cNvPr>
          <p:cNvPicPr>
            <a:picLocks noChangeAspect="1"/>
          </p:cNvPicPr>
          <p:nvPr userDrawn="1"/>
        </p:nvPicPr>
        <p:blipFill>
          <a:blip r:embed="rId2"/>
          <a:srcRect/>
          <a:stretch/>
        </p:blipFill>
        <p:spPr>
          <a:xfrm>
            <a:off x="8002276" y="362827"/>
            <a:ext cx="693983" cy="678388"/>
          </a:xfrm>
          <a:prstGeom prst="rect">
            <a:avLst/>
          </a:prstGeom>
        </p:spPr>
      </p:pic>
      <p:pic>
        <p:nvPicPr>
          <p:cNvPr id="4" name="Picture 3">
            <a:extLst>
              <a:ext uri="{FF2B5EF4-FFF2-40B4-BE49-F238E27FC236}">
                <a16:creationId xmlns:a16="http://schemas.microsoft.com/office/drawing/2014/main" id="{226DBE95-08D9-4C90-B577-6885AEAD7BD2}"/>
              </a:ext>
            </a:extLst>
          </p:cNvPr>
          <p:cNvPicPr>
            <a:picLocks noChangeAspect="1"/>
          </p:cNvPicPr>
          <p:nvPr userDrawn="1"/>
        </p:nvPicPr>
        <p:blipFill>
          <a:blip r:embed="rId3"/>
          <a:stretch>
            <a:fillRect/>
          </a:stretch>
        </p:blipFill>
        <p:spPr>
          <a:xfrm>
            <a:off x="6998189" y="491017"/>
            <a:ext cx="903104" cy="481243"/>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3">
  <p:cSld name="BLANK_1_1_1_1_1_1_1_2">
    <p:bg>
      <p:bgPr>
        <a:solidFill>
          <a:schemeClr val="dk2"/>
        </a:solidFill>
        <a:effectLst/>
      </p:bgPr>
    </p:bg>
    <p:spTree>
      <p:nvGrpSpPr>
        <p:cNvPr id="1" name="Shape 368"/>
        <p:cNvGrpSpPr/>
        <p:nvPr/>
      </p:nvGrpSpPr>
      <p:grpSpPr>
        <a:xfrm>
          <a:off x="0" y="0"/>
          <a:ext cx="0" cy="0"/>
          <a:chOff x="0" y="0"/>
          <a:chExt cx="0" cy="0"/>
        </a:xfrm>
      </p:grpSpPr>
      <p:sp>
        <p:nvSpPr>
          <p:cNvPr id="369" name="Google Shape;369;p66"/>
          <p:cNvSpPr/>
          <p:nvPr/>
        </p:nvSpPr>
        <p:spPr>
          <a:xfrm rot="5400120">
            <a:off x="6131337" y="-2638137"/>
            <a:ext cx="3561182" cy="6272895"/>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gradFill>
            <a:gsLst>
              <a:gs pos="0">
                <a:schemeClr val="accent5"/>
              </a:gs>
              <a:gs pos="52000">
                <a:schemeClr val="lt2"/>
              </a:gs>
              <a:gs pos="74000">
                <a:schemeClr val="dk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6"/>
          <p:cNvSpPr/>
          <p:nvPr/>
        </p:nvSpPr>
        <p:spPr>
          <a:xfrm rot="5400000">
            <a:off x="-16115" y="3526874"/>
            <a:ext cx="1174628" cy="2153255"/>
          </a:xfrm>
          <a:custGeom>
            <a:avLst/>
            <a:gdLst/>
            <a:ahLst/>
            <a:cxnLst/>
            <a:rect l="l" t="t" r="r" b="b"/>
            <a:pathLst>
              <a:path w="63502" h="45586" extrusionOk="0">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gradFill>
            <a:gsLst>
              <a:gs pos="0">
                <a:schemeClr val="accent4"/>
              </a:gs>
              <a:gs pos="71000">
                <a:schemeClr val="lt2"/>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1" name="Google Shape;371;p66"/>
          <p:cNvSpPr/>
          <p:nvPr/>
        </p:nvSpPr>
        <p:spPr>
          <a:xfrm rot="7610874">
            <a:off x="-1319402" y="1295363"/>
            <a:ext cx="2615591" cy="3500261"/>
          </a:xfrm>
          <a:custGeom>
            <a:avLst/>
            <a:gdLst/>
            <a:ahLst/>
            <a:cxnLst/>
            <a:rect l="l" t="t" r="r" b="b"/>
            <a:pathLst>
              <a:path w="26086" h="19092" extrusionOk="0">
                <a:moveTo>
                  <a:pt x="17280" y="0"/>
                </a:moveTo>
                <a:cubicBezTo>
                  <a:pt x="16602" y="0"/>
                  <a:pt x="15923" y="109"/>
                  <a:pt x="15301" y="323"/>
                </a:cubicBezTo>
                <a:cubicBezTo>
                  <a:pt x="13457" y="949"/>
                  <a:pt x="12075" y="2480"/>
                  <a:pt x="9900" y="3494"/>
                </a:cubicBezTo>
                <a:cubicBezTo>
                  <a:pt x="7706" y="4507"/>
                  <a:pt x="4719" y="4987"/>
                  <a:pt x="2802" y="6793"/>
                </a:cubicBezTo>
                <a:cubicBezTo>
                  <a:pt x="866" y="8581"/>
                  <a:pt x="0" y="11716"/>
                  <a:pt x="940" y="14113"/>
                </a:cubicBezTo>
                <a:cubicBezTo>
                  <a:pt x="1899" y="16508"/>
                  <a:pt x="4683" y="18187"/>
                  <a:pt x="7300" y="18795"/>
                </a:cubicBezTo>
                <a:cubicBezTo>
                  <a:pt x="8242" y="19014"/>
                  <a:pt x="9164" y="19092"/>
                  <a:pt x="10067" y="19092"/>
                </a:cubicBezTo>
                <a:cubicBezTo>
                  <a:pt x="11674" y="19092"/>
                  <a:pt x="13218" y="18844"/>
                  <a:pt x="14693" y="18703"/>
                </a:cubicBezTo>
                <a:cubicBezTo>
                  <a:pt x="16979" y="18499"/>
                  <a:pt x="19136" y="18537"/>
                  <a:pt x="21256" y="17781"/>
                </a:cubicBezTo>
                <a:cubicBezTo>
                  <a:pt x="23375" y="17007"/>
                  <a:pt x="25477" y="15440"/>
                  <a:pt x="25772" y="13504"/>
                </a:cubicBezTo>
                <a:cubicBezTo>
                  <a:pt x="26086" y="11587"/>
                  <a:pt x="24611" y="9301"/>
                  <a:pt x="23634" y="7033"/>
                </a:cubicBezTo>
                <a:cubicBezTo>
                  <a:pt x="22657" y="4766"/>
                  <a:pt x="22196" y="2516"/>
                  <a:pt x="20813" y="1244"/>
                </a:cubicBezTo>
                <a:cubicBezTo>
                  <a:pt x="19902" y="407"/>
                  <a:pt x="18591" y="0"/>
                  <a:pt x="17280" y="0"/>
                </a:cubicBezTo>
                <a:close/>
              </a:path>
            </a:pathLst>
          </a:custGeom>
          <a:gradFill>
            <a:gsLst>
              <a:gs pos="0">
                <a:schemeClr val="accent6"/>
              </a:gs>
              <a:gs pos="55000">
                <a:schemeClr val="lt2"/>
              </a:gs>
              <a:gs pos="72000">
                <a:schemeClr val="dk2"/>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6"/>
          <p:cNvSpPr/>
          <p:nvPr/>
        </p:nvSpPr>
        <p:spPr>
          <a:xfrm rot="3329862" flipH="1">
            <a:off x="8002178" y="832048"/>
            <a:ext cx="2669522" cy="2642807"/>
          </a:xfrm>
          <a:custGeom>
            <a:avLst/>
            <a:gdLst/>
            <a:ahLst/>
            <a:cxnLst/>
            <a:rect l="l" t="t" r="r" b="b"/>
            <a:pathLst>
              <a:path w="20831" h="28923" extrusionOk="0">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gradFill>
            <a:gsLst>
              <a:gs pos="0">
                <a:schemeClr val="accent2"/>
              </a:gs>
              <a:gs pos="7300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77"/>
        <p:cNvGrpSpPr/>
        <p:nvPr/>
      </p:nvGrpSpPr>
      <p:grpSpPr>
        <a:xfrm>
          <a:off x="0" y="0"/>
          <a:ext cx="0" cy="0"/>
          <a:chOff x="0" y="0"/>
          <a:chExt cx="0" cy="0"/>
        </a:xfrm>
      </p:grpSpPr>
      <p:sp>
        <p:nvSpPr>
          <p:cNvPr id="378" name="Google Shape;378;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1" name="Google Shape;31;p7"/>
          <p:cNvSpPr txBox="1">
            <a:spLocks noGrp="1"/>
          </p:cNvSpPr>
          <p:nvPr>
            <p:ph type="subTitle" idx="1"/>
          </p:nvPr>
        </p:nvSpPr>
        <p:spPr>
          <a:xfrm rot="-355">
            <a:off x="1324085" y="2499407"/>
            <a:ext cx="2907600" cy="107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89200" y="919200"/>
            <a:ext cx="5565600" cy="136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131850" y="1294750"/>
            <a:ext cx="4162800" cy="116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36" name="Google Shape;36;p9"/>
          <p:cNvSpPr txBox="1">
            <a:spLocks noGrp="1"/>
          </p:cNvSpPr>
          <p:nvPr>
            <p:ph type="subTitle" idx="1"/>
          </p:nvPr>
        </p:nvSpPr>
        <p:spPr>
          <a:xfrm>
            <a:off x="1442600" y="2589925"/>
            <a:ext cx="3541200" cy="12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2547150" y="1653250"/>
            <a:ext cx="4049700" cy="84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1pPr>
            <a:lvl2pPr lvl="1"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2pPr>
            <a:lvl3pPr lvl="2"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3pPr>
            <a:lvl4pPr lvl="3"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4pPr>
            <a:lvl5pPr lvl="4"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5pPr>
            <a:lvl6pPr lvl="5"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6pPr>
            <a:lvl7pPr lvl="6"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7pPr>
            <a:lvl8pPr lvl="7"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8pPr>
            <a:lvl9pPr lvl="8"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1pPr>
            <a:lvl2pPr lvl="1"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2pPr>
            <a:lvl3pPr lvl="2"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3pPr>
            <a:lvl4pPr lvl="3"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4pPr>
            <a:lvl5pPr lvl="4"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5pPr>
            <a:lvl6pPr lvl="5"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6pPr>
            <a:lvl7pPr lvl="6"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7pPr>
            <a:lvl8pPr lvl="7"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8pPr>
            <a:lvl9pPr lvl="8"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9pPr>
          </a:lstStyle>
          <a:p>
            <a:endParaRPr/>
          </a:p>
        </p:txBody>
      </p:sp>
      <p:sp>
        <p:nvSpPr>
          <p:cNvPr id="125" name="Google Shape;125;p24"/>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 id="2147483677" r:id="rId7"/>
    <p:sldLayoutId id="2147483679" r:id="rId8"/>
    <p:sldLayoutId id="2147483680" r:id="rId9"/>
    <p:sldLayoutId id="2147483681" r:id="rId10"/>
    <p:sldLayoutId id="2147483684" r:id="rId11"/>
    <p:sldLayoutId id="2147483685" r:id="rId12"/>
    <p:sldLayoutId id="2147483687" r:id="rId13"/>
    <p:sldLayoutId id="2147483690" r:id="rId14"/>
    <p:sldLayoutId id="2147483694" r:id="rId15"/>
    <p:sldLayoutId id="2147483695" r:id="rId16"/>
    <p:sldLayoutId id="2147483698" r:id="rId17"/>
    <p:sldLayoutId id="2147483703" r:id="rId18"/>
    <p:sldLayoutId id="2147483708" r:id="rId19"/>
    <p:sldLayoutId id="2147483709" r:id="rId20"/>
    <p:sldLayoutId id="2147483710" r:id="rId21"/>
    <p:sldLayoutId id="214748371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75" name="Google Shape;375;p6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23.xml"/><Relationship Id="rId1" Type="http://schemas.openxmlformats.org/officeDocument/2006/relationships/slideLayout" Target="../slideLayouts/slideLayout46.xml"/><Relationship Id="rId4" Type="http://schemas.openxmlformats.org/officeDocument/2006/relationships/hyperlink" Target="https://fonts.google.com/specimen/Open+San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0"/>
          <p:cNvSpPr txBox="1">
            <a:spLocks noGrp="1"/>
          </p:cNvSpPr>
          <p:nvPr>
            <p:ph type="ctrTitle"/>
          </p:nvPr>
        </p:nvSpPr>
        <p:spPr>
          <a:xfrm>
            <a:off x="777184" y="1044249"/>
            <a:ext cx="6561600" cy="130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dirty="0"/>
              <a:t>TUGAS KELOMPOK</a:t>
            </a:r>
            <a:endParaRPr dirty="0"/>
          </a:p>
        </p:txBody>
      </p:sp>
      <p:sp>
        <p:nvSpPr>
          <p:cNvPr id="384" name="Google Shape;384;p70"/>
          <p:cNvSpPr/>
          <p:nvPr/>
        </p:nvSpPr>
        <p:spPr>
          <a:xfrm>
            <a:off x="916891" y="3013895"/>
            <a:ext cx="4193100" cy="1341719"/>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0"/>
          <p:cNvSpPr txBox="1">
            <a:spLocks noGrp="1"/>
          </p:cNvSpPr>
          <p:nvPr>
            <p:ph type="subTitle" idx="1"/>
          </p:nvPr>
        </p:nvSpPr>
        <p:spPr>
          <a:xfrm rot="-546">
            <a:off x="1125091" y="3137447"/>
            <a:ext cx="3776700" cy="11187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Oleh Kelompok 5:</a:t>
            </a:r>
          </a:p>
          <a:p>
            <a:pPr marL="0" lvl="0" indent="0" algn="l" rtl="0">
              <a:spcBef>
                <a:spcPts val="0"/>
              </a:spcBef>
              <a:spcAft>
                <a:spcPts val="0"/>
              </a:spcAft>
              <a:buNone/>
            </a:pPr>
            <a:r>
              <a:rPr lang="en" dirty="0"/>
              <a:t>- Siti Rohmah 222310054</a:t>
            </a:r>
          </a:p>
          <a:p>
            <a:pPr marL="0" lvl="0" indent="0" algn="l" rtl="0">
              <a:spcBef>
                <a:spcPts val="0"/>
              </a:spcBef>
              <a:spcAft>
                <a:spcPts val="0"/>
              </a:spcAft>
              <a:buNone/>
            </a:pPr>
            <a:r>
              <a:rPr lang="en" dirty="0"/>
              <a:t>- Sophie Makianoor 222310062</a:t>
            </a:r>
          </a:p>
          <a:p>
            <a:pPr marL="0" lvl="0" indent="0" algn="l" rtl="0">
              <a:spcBef>
                <a:spcPts val="0"/>
              </a:spcBef>
              <a:spcAft>
                <a:spcPts val="0"/>
              </a:spcAft>
              <a:buNone/>
            </a:pPr>
            <a:r>
              <a:rPr lang="en" dirty="0"/>
              <a:t>- Naila Martiza 222310071</a:t>
            </a:r>
          </a:p>
          <a:p>
            <a:pPr marL="0" lvl="0" indent="0" algn="l" rtl="0">
              <a:spcBef>
                <a:spcPts val="0"/>
              </a:spcBef>
              <a:spcAft>
                <a:spcPts val="0"/>
              </a:spcAft>
              <a:buNone/>
            </a:pPr>
            <a:endParaRPr dirty="0"/>
          </a:p>
        </p:txBody>
      </p:sp>
      <p:sp>
        <p:nvSpPr>
          <p:cNvPr id="386" name="Google Shape;386;p70"/>
          <p:cNvSpPr/>
          <p:nvPr/>
        </p:nvSpPr>
        <p:spPr>
          <a:xfrm>
            <a:off x="916892" y="2165350"/>
            <a:ext cx="6561599" cy="494724"/>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STUDI KASUS PERPUSTAKAAN</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5"/>
          <p:cNvSpPr txBox="1">
            <a:spLocks noGrp="1"/>
          </p:cNvSpPr>
          <p:nvPr>
            <p:ph type="title"/>
          </p:nvPr>
        </p:nvSpPr>
        <p:spPr>
          <a:xfrm>
            <a:off x="-445674" y="258250"/>
            <a:ext cx="5496600" cy="7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 Use Case</a:t>
            </a:r>
            <a:endParaRPr dirty="0">
              <a:solidFill>
                <a:schemeClr val="accent2"/>
              </a:solidFill>
            </a:endParaRPr>
          </a:p>
        </p:txBody>
      </p:sp>
      <p:pic>
        <p:nvPicPr>
          <p:cNvPr id="2" name="Picture 1">
            <a:extLst>
              <a:ext uri="{FF2B5EF4-FFF2-40B4-BE49-F238E27FC236}">
                <a16:creationId xmlns:a16="http://schemas.microsoft.com/office/drawing/2014/main" id="{23ECA0B1-B092-415C-70BC-0AE85627C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780" y="1205912"/>
            <a:ext cx="6066439" cy="35157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p:nvPr/>
        </p:nvSpPr>
        <p:spPr>
          <a:xfrm>
            <a:off x="3550325" y="3085487"/>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3"/>
          <p:cNvSpPr txBox="1">
            <a:spLocks noGrp="1"/>
          </p:cNvSpPr>
          <p:nvPr>
            <p:ph type="title"/>
          </p:nvPr>
        </p:nvSpPr>
        <p:spPr>
          <a:xfrm>
            <a:off x="3435600" y="1618025"/>
            <a:ext cx="3851400" cy="57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a:t>
            </a:r>
            <a:endParaRPr dirty="0"/>
          </a:p>
        </p:txBody>
      </p:sp>
      <p:sp>
        <p:nvSpPr>
          <p:cNvPr id="799" name="Google Shape;799;p93"/>
          <p:cNvSpPr txBox="1">
            <a:spLocks noGrp="1"/>
          </p:cNvSpPr>
          <p:nvPr>
            <p:ph type="title" idx="2"/>
          </p:nvPr>
        </p:nvSpPr>
        <p:spPr>
          <a:xfrm>
            <a:off x="1619076" y="1900273"/>
            <a:ext cx="1550100" cy="122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800" name="Google Shape;800;p93"/>
          <p:cNvSpPr/>
          <p:nvPr/>
        </p:nvSpPr>
        <p:spPr>
          <a:xfrm>
            <a:off x="3550313" y="2438675"/>
            <a:ext cx="2424513" cy="461100"/>
          </a:xfrm>
          <a:prstGeom prst="rect">
            <a:avLst/>
          </a:prstGeom>
        </p:spPr>
        <p:txBody>
          <a:bodyPr>
            <a:prstTxWarp prst="textPlain">
              <a:avLst/>
            </a:prstTxWarp>
          </a:bodyPr>
          <a:lstStyle/>
          <a:p>
            <a:pPr lvl="0" algn="ctr"/>
            <a:r>
              <a:rPr lang="en-US" b="1" i="0" dirty="0" err="1">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Skenario</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
        <p:nvSpPr>
          <p:cNvPr id="801" name="Google Shape;801;p93"/>
          <p:cNvSpPr txBox="1">
            <a:spLocks noGrp="1"/>
          </p:cNvSpPr>
          <p:nvPr>
            <p:ph type="subTitle" idx="1"/>
          </p:nvPr>
        </p:nvSpPr>
        <p:spPr>
          <a:xfrm rot="279">
            <a:off x="3550331" y="3099316"/>
            <a:ext cx="3702300"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Studi Kasus : Perpustakaan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78"/>
          <p:cNvSpPr/>
          <p:nvPr/>
        </p:nvSpPr>
        <p:spPr>
          <a:xfrm>
            <a:off x="767323" y="1578066"/>
            <a:ext cx="7891985" cy="3099000"/>
          </a:xfrm>
          <a:prstGeom prst="roundRect">
            <a:avLst>
              <a:gd name="adj" fmla="val 16667"/>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8"/>
          <p:cNvSpPr txBox="1">
            <a:spLocks noGrp="1"/>
          </p:cNvSpPr>
          <p:nvPr>
            <p:ph type="subTitle" idx="2"/>
          </p:nvPr>
        </p:nvSpPr>
        <p:spPr>
          <a:xfrm>
            <a:off x="168517" y="325176"/>
            <a:ext cx="3879622" cy="9300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AutoNum type="arabicPeriod"/>
            </a:pPr>
            <a:r>
              <a:rPr lang="en" dirty="0"/>
              <a:t>Nama Use Case : Authentification</a:t>
            </a:r>
          </a:p>
        </p:txBody>
      </p:sp>
      <p:sp>
        <p:nvSpPr>
          <p:cNvPr id="473" name="Google Shape;473;p78"/>
          <p:cNvSpPr txBox="1">
            <a:spLocks noGrp="1"/>
          </p:cNvSpPr>
          <p:nvPr>
            <p:ph type="subTitle" idx="4"/>
          </p:nvPr>
        </p:nvSpPr>
        <p:spPr>
          <a:xfrm>
            <a:off x="1043883" y="943976"/>
            <a:ext cx="1130693" cy="557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Skenario:</a:t>
            </a:r>
          </a:p>
        </p:txBody>
      </p:sp>
      <p:graphicFrame>
        <p:nvGraphicFramePr>
          <p:cNvPr id="8" name="Table 7">
            <a:extLst>
              <a:ext uri="{FF2B5EF4-FFF2-40B4-BE49-F238E27FC236}">
                <a16:creationId xmlns:a16="http://schemas.microsoft.com/office/drawing/2014/main" id="{DE01D975-8085-D1A5-B414-04B26265484C}"/>
              </a:ext>
            </a:extLst>
          </p:cNvPr>
          <p:cNvGraphicFramePr>
            <a:graphicFrameLocks noGrp="1"/>
          </p:cNvGraphicFramePr>
          <p:nvPr>
            <p:extLst>
              <p:ext uri="{D42A27DB-BD31-4B8C-83A1-F6EECF244321}">
                <p14:modId xmlns:p14="http://schemas.microsoft.com/office/powerpoint/2010/main" val="2673658127"/>
              </p:ext>
            </p:extLst>
          </p:nvPr>
        </p:nvGraphicFramePr>
        <p:xfrm>
          <a:off x="1836447" y="1824056"/>
          <a:ext cx="5753735" cy="2597535"/>
        </p:xfrm>
        <a:graphic>
          <a:graphicData uri="http://schemas.openxmlformats.org/drawingml/2006/table">
            <a:tbl>
              <a:tblPr firstRow="1" firstCol="1" bandRow="1">
                <a:tableStyleId>{A8364AC1-2618-4946-B193-E2B28ADBC377}</a:tableStyleId>
              </a:tblPr>
              <a:tblGrid>
                <a:gridCol w="2876550">
                  <a:extLst>
                    <a:ext uri="{9D8B030D-6E8A-4147-A177-3AD203B41FA5}">
                      <a16:colId xmlns:a16="http://schemas.microsoft.com/office/drawing/2014/main" val="3297554885"/>
                    </a:ext>
                  </a:extLst>
                </a:gridCol>
                <a:gridCol w="2877185">
                  <a:extLst>
                    <a:ext uri="{9D8B030D-6E8A-4147-A177-3AD203B41FA5}">
                      <a16:colId xmlns:a16="http://schemas.microsoft.com/office/drawing/2014/main" val="1147956624"/>
                    </a:ext>
                  </a:extLst>
                </a:gridCol>
              </a:tblGrid>
              <a:tr h="0">
                <a:tc>
                  <a:txBody>
                    <a:bodyPr/>
                    <a:lstStyle/>
                    <a:p>
                      <a:pPr marL="457200" algn="ctr">
                        <a:lnSpc>
                          <a:spcPct val="106000"/>
                        </a:lnSpc>
                      </a:pPr>
                      <a:r>
                        <a:rPr lang="en-US" sz="1200">
                          <a:effectLst/>
                        </a:rPr>
                        <a:t>Aksi Aktor</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gn="ctr">
                        <a:lnSpc>
                          <a:spcPct val="106000"/>
                        </a:lnSpc>
                        <a:spcAft>
                          <a:spcPts val="800"/>
                        </a:spcAft>
                      </a:pPr>
                      <a:r>
                        <a:rPr lang="en-US" sz="1200">
                          <a:effectLst/>
                        </a:rPr>
                        <a:t>Reaksi Sistem</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976588943"/>
                  </a:ext>
                </a:extLst>
              </a:tr>
              <a:tr h="0">
                <a:tc>
                  <a:txBody>
                    <a:bodyPr/>
                    <a:lstStyle/>
                    <a:p>
                      <a:pPr marL="457200">
                        <a:lnSpc>
                          <a:spcPct val="106000"/>
                        </a:lnSpc>
                      </a:pPr>
                      <a:r>
                        <a:rPr lang="en-US" sz="1200">
                          <a:effectLst/>
                        </a:rPr>
                        <a:t>Skenario Normal</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033883785"/>
                  </a:ext>
                </a:extLst>
              </a:tr>
              <a:tr h="0">
                <a:tc>
                  <a:txBody>
                    <a:bodyPr/>
                    <a:lstStyle/>
                    <a:p>
                      <a:pPr marL="0" lvl="0" indent="0">
                        <a:lnSpc>
                          <a:spcPct val="106000"/>
                        </a:lnSpc>
                        <a:buFont typeface="+mj-lt"/>
                        <a:buNone/>
                      </a:pPr>
                      <a:r>
                        <a:rPr lang="en-US" sz="1200" dirty="0">
                          <a:effectLst/>
                        </a:rPr>
                        <a:t>1. </a:t>
                      </a:r>
                      <a:r>
                        <a:rPr lang="en-US" sz="1200" dirty="0" err="1">
                          <a:effectLst/>
                        </a:rPr>
                        <a:t>Memasukkan</a:t>
                      </a:r>
                      <a:r>
                        <a:rPr lang="en-US" sz="1200" dirty="0">
                          <a:effectLst/>
                        </a:rPr>
                        <a:t> NPM.</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854365086"/>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 </a:t>
                      </a:r>
                      <a:r>
                        <a:rPr lang="en-US" sz="1200" dirty="0" err="1">
                          <a:effectLst/>
                        </a:rPr>
                        <a:t>Memeriksa</a:t>
                      </a:r>
                      <a:r>
                        <a:rPr lang="en-US" sz="1200" dirty="0">
                          <a:effectLst/>
                        </a:rPr>
                        <a:t> valid </a:t>
                      </a:r>
                      <a:r>
                        <a:rPr lang="en-US" sz="1200" dirty="0" err="1">
                          <a:effectLst/>
                        </a:rPr>
                        <a:t>tidaknya</a:t>
                      </a:r>
                      <a:r>
                        <a:rPr lang="en-US" sz="1200" dirty="0">
                          <a:effectLst/>
                        </a:rPr>
                        <a:t> data </a:t>
                      </a:r>
                      <a:r>
                        <a:rPr lang="en-US" sz="1200" dirty="0" err="1">
                          <a:effectLst/>
                        </a:rPr>
                        <a:t>masukkan</a:t>
                      </a:r>
                      <a:r>
                        <a:rPr lang="en-US" sz="1200" dirty="0">
                          <a:effectLst/>
                        </a:rPr>
                        <a:t> </a:t>
                      </a:r>
                      <a:r>
                        <a:rPr lang="en-US" sz="1200" dirty="0" err="1">
                          <a:effectLst/>
                        </a:rPr>
                        <a:t>dengan</a:t>
                      </a:r>
                      <a:r>
                        <a:rPr lang="en-US" sz="1200" dirty="0">
                          <a:effectLst/>
                        </a:rPr>
                        <a:t> </a:t>
                      </a:r>
                      <a:r>
                        <a:rPr lang="en-US" sz="1200" dirty="0" err="1">
                          <a:effectLst/>
                        </a:rPr>
                        <a:t>memeriksa</a:t>
                      </a:r>
                      <a:r>
                        <a:rPr lang="en-US" sz="1200" dirty="0">
                          <a:effectLst/>
                        </a:rPr>
                        <a:t> </a:t>
                      </a:r>
                      <a:r>
                        <a:rPr lang="en-US" sz="1200" dirty="0" err="1">
                          <a:effectLst/>
                        </a:rPr>
                        <a:t>ke</a:t>
                      </a:r>
                      <a:r>
                        <a:rPr lang="en-US" sz="1200" dirty="0">
                          <a:effectLst/>
                        </a:rPr>
                        <a:t> </a:t>
                      </a:r>
                      <a:r>
                        <a:rPr lang="en-US" sz="1200" dirty="0" err="1">
                          <a:effectLst/>
                        </a:rPr>
                        <a:t>tabel</a:t>
                      </a:r>
                      <a:r>
                        <a:rPr lang="en-US" sz="1200" dirty="0">
                          <a:effectLst/>
                        </a:rPr>
                        <a:t> </a:t>
                      </a:r>
                      <a:r>
                        <a:rPr lang="en-US" sz="1200" dirty="0" err="1">
                          <a:effectLst/>
                        </a:rPr>
                        <a:t>petugas</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410739828"/>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3. Masuk </a:t>
                      </a:r>
                      <a:r>
                        <a:rPr lang="en-US" sz="1200" dirty="0" err="1">
                          <a:effectLst/>
                        </a:rPr>
                        <a:t>ke</a:t>
                      </a:r>
                      <a:r>
                        <a:rPr lang="en-US" sz="1200" dirty="0">
                          <a:effectLst/>
                        </a:rPr>
                        <a:t> </a:t>
                      </a:r>
                      <a:r>
                        <a:rPr lang="en-US" sz="1200" dirty="0" err="1">
                          <a:effectLst/>
                        </a:rPr>
                        <a:t>aplikasi</a:t>
                      </a:r>
                      <a:r>
                        <a:rPr lang="en-US" sz="1200" dirty="0">
                          <a:effectLst/>
                        </a:rPr>
                        <a:t> </a:t>
                      </a:r>
                      <a:r>
                        <a:rPr lang="en-US" sz="1200" dirty="0" err="1">
                          <a:effectLst/>
                        </a:rPr>
                        <a:t>pengelolaan</a:t>
                      </a:r>
                      <a:r>
                        <a:rPr lang="en-US" sz="1200" dirty="0">
                          <a:effectLst/>
                        </a:rPr>
                        <a:t> data </a:t>
                      </a:r>
                      <a:r>
                        <a:rPr lang="en-US" sz="1200" dirty="0" err="1">
                          <a:effectLst/>
                        </a:rPr>
                        <a:t>perpustakaan</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22030987"/>
                  </a:ext>
                </a:extLst>
              </a:tr>
              <a:tr h="0">
                <a:tc>
                  <a:txBody>
                    <a:bodyPr/>
                    <a:lstStyle/>
                    <a:p>
                      <a:pPr marL="457200">
                        <a:lnSpc>
                          <a:spcPct val="106000"/>
                        </a:lnSpc>
                      </a:pPr>
                      <a:r>
                        <a:rPr lang="en-US" sz="1200">
                          <a:effectLst/>
                        </a:rPr>
                        <a:t>Skenario Alternatif</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4145325000"/>
                  </a:ext>
                </a:extLst>
              </a:tr>
              <a:tr h="0">
                <a:tc>
                  <a:txBody>
                    <a:bodyPr/>
                    <a:lstStyle/>
                    <a:p>
                      <a:pPr marL="0" lvl="0" indent="0">
                        <a:lnSpc>
                          <a:spcPct val="106000"/>
                        </a:lnSpc>
                        <a:buFont typeface="+mj-lt"/>
                        <a:buNone/>
                      </a:pPr>
                      <a:r>
                        <a:rPr lang="en-US" sz="1200" dirty="0">
                          <a:effectLst/>
                        </a:rPr>
                        <a:t>1. </a:t>
                      </a:r>
                      <a:r>
                        <a:rPr lang="en-US" sz="1200" dirty="0" err="1">
                          <a:effectLst/>
                        </a:rPr>
                        <a:t>Memasukkan</a:t>
                      </a:r>
                      <a:r>
                        <a:rPr lang="en-US" sz="1200" dirty="0">
                          <a:effectLst/>
                        </a:rPr>
                        <a:t> NPM.</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015383536"/>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1. </a:t>
                      </a:r>
                      <a:r>
                        <a:rPr lang="en-US" sz="1200" dirty="0" err="1">
                          <a:effectLst/>
                        </a:rPr>
                        <a:t>Memeriksa</a:t>
                      </a:r>
                      <a:r>
                        <a:rPr lang="en-US" sz="1200" dirty="0">
                          <a:effectLst/>
                        </a:rPr>
                        <a:t> valid </a:t>
                      </a:r>
                      <a:r>
                        <a:rPr lang="en-US" sz="1200" dirty="0" err="1">
                          <a:effectLst/>
                        </a:rPr>
                        <a:t>tidaknya</a:t>
                      </a:r>
                      <a:r>
                        <a:rPr lang="en-US" sz="1200" dirty="0">
                          <a:effectLst/>
                        </a:rPr>
                        <a:t> data </a:t>
                      </a:r>
                      <a:r>
                        <a:rPr lang="en-US" sz="1200" dirty="0" err="1">
                          <a:effectLst/>
                        </a:rPr>
                        <a:t>masukan</a:t>
                      </a:r>
                      <a:r>
                        <a:rPr lang="en-US" sz="1200" dirty="0">
                          <a:effectLst/>
                        </a:rPr>
                        <a:t> </a:t>
                      </a:r>
                      <a:r>
                        <a:rPr lang="en-US" sz="1200" dirty="0" err="1">
                          <a:effectLst/>
                        </a:rPr>
                        <a:t>dengan</a:t>
                      </a:r>
                      <a:r>
                        <a:rPr lang="en-US" sz="1200" dirty="0">
                          <a:effectLst/>
                        </a:rPr>
                        <a:t> </a:t>
                      </a:r>
                      <a:r>
                        <a:rPr lang="en-US" sz="1200" dirty="0" err="1">
                          <a:effectLst/>
                        </a:rPr>
                        <a:t>memeriksa</a:t>
                      </a:r>
                      <a:r>
                        <a:rPr lang="en-US" sz="1200" dirty="0">
                          <a:effectLst/>
                        </a:rPr>
                        <a:t> </a:t>
                      </a:r>
                      <a:r>
                        <a:rPr lang="en-US" sz="1200" dirty="0" err="1">
                          <a:effectLst/>
                        </a:rPr>
                        <a:t>ke</a:t>
                      </a:r>
                      <a:r>
                        <a:rPr lang="en-US" sz="1200" dirty="0">
                          <a:effectLst/>
                        </a:rPr>
                        <a:t> </a:t>
                      </a:r>
                      <a:r>
                        <a:rPr lang="en-US" sz="1200" dirty="0" err="1">
                          <a:effectLst/>
                        </a:rPr>
                        <a:t>tabel</a:t>
                      </a:r>
                      <a:r>
                        <a:rPr lang="en-US" sz="1200" dirty="0">
                          <a:effectLst/>
                        </a:rPr>
                        <a:t> </a:t>
                      </a:r>
                      <a:r>
                        <a:rPr lang="en-US" sz="1200" dirty="0" err="1">
                          <a:effectLst/>
                        </a:rPr>
                        <a:t>petugas</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629183961"/>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 </a:t>
                      </a:r>
                      <a:r>
                        <a:rPr lang="en-US" sz="1200" dirty="0" err="1">
                          <a:effectLst/>
                        </a:rPr>
                        <a:t>Menampilkan</a:t>
                      </a:r>
                      <a:r>
                        <a:rPr lang="en-US" sz="1200" dirty="0">
                          <a:effectLst/>
                        </a:rPr>
                        <a:t> </a:t>
                      </a:r>
                      <a:r>
                        <a:rPr lang="en-US" sz="1200" dirty="0" err="1">
                          <a:effectLst/>
                        </a:rPr>
                        <a:t>pesan</a:t>
                      </a:r>
                      <a:r>
                        <a:rPr lang="en-US" sz="1200" dirty="0">
                          <a:effectLst/>
                        </a:rPr>
                        <a:t> login </a:t>
                      </a:r>
                      <a:r>
                        <a:rPr lang="en-US" sz="1200" dirty="0" err="1">
                          <a:effectLst/>
                        </a:rPr>
                        <a:t>tidak</a:t>
                      </a:r>
                      <a:r>
                        <a:rPr lang="en-US" sz="1200" dirty="0">
                          <a:effectLst/>
                        </a:rPr>
                        <a:t> valid.</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98734196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78"/>
          <p:cNvSpPr/>
          <p:nvPr/>
        </p:nvSpPr>
        <p:spPr>
          <a:xfrm>
            <a:off x="767323" y="1578066"/>
            <a:ext cx="7891985" cy="3099000"/>
          </a:xfrm>
          <a:prstGeom prst="roundRect">
            <a:avLst>
              <a:gd name="adj" fmla="val 16667"/>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8"/>
          <p:cNvSpPr txBox="1">
            <a:spLocks noGrp="1"/>
          </p:cNvSpPr>
          <p:nvPr>
            <p:ph type="subTitle" idx="2"/>
          </p:nvPr>
        </p:nvSpPr>
        <p:spPr>
          <a:xfrm>
            <a:off x="168517" y="325176"/>
            <a:ext cx="3879622" cy="9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2. Nama Use Case : Pencarian Buku</a:t>
            </a:r>
          </a:p>
        </p:txBody>
      </p:sp>
      <p:sp>
        <p:nvSpPr>
          <p:cNvPr id="473" name="Google Shape;473;p78"/>
          <p:cNvSpPr txBox="1">
            <a:spLocks noGrp="1"/>
          </p:cNvSpPr>
          <p:nvPr>
            <p:ph type="subTitle" idx="4"/>
          </p:nvPr>
        </p:nvSpPr>
        <p:spPr>
          <a:xfrm>
            <a:off x="1043883" y="943976"/>
            <a:ext cx="1130693" cy="557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Skenario:</a:t>
            </a:r>
          </a:p>
        </p:txBody>
      </p:sp>
      <p:graphicFrame>
        <p:nvGraphicFramePr>
          <p:cNvPr id="2" name="Table 1">
            <a:extLst>
              <a:ext uri="{FF2B5EF4-FFF2-40B4-BE49-F238E27FC236}">
                <a16:creationId xmlns:a16="http://schemas.microsoft.com/office/drawing/2014/main" id="{4457EF19-80F1-551B-280E-8714DDD93C77}"/>
              </a:ext>
            </a:extLst>
          </p:cNvPr>
          <p:cNvGraphicFramePr>
            <a:graphicFrameLocks noGrp="1"/>
          </p:cNvGraphicFramePr>
          <p:nvPr>
            <p:extLst>
              <p:ext uri="{D42A27DB-BD31-4B8C-83A1-F6EECF244321}">
                <p14:modId xmlns:p14="http://schemas.microsoft.com/office/powerpoint/2010/main" val="507682683"/>
              </p:ext>
            </p:extLst>
          </p:nvPr>
        </p:nvGraphicFramePr>
        <p:xfrm>
          <a:off x="1718323" y="1712221"/>
          <a:ext cx="5989984" cy="2830690"/>
        </p:xfrm>
        <a:graphic>
          <a:graphicData uri="http://schemas.openxmlformats.org/drawingml/2006/table">
            <a:tbl>
              <a:tblPr firstRow="1" firstCol="1" bandRow="1">
                <a:tableStyleId>{A8364AC1-2618-4946-B193-E2B28ADBC377}</a:tableStyleId>
              </a:tblPr>
              <a:tblGrid>
                <a:gridCol w="2991042">
                  <a:extLst>
                    <a:ext uri="{9D8B030D-6E8A-4147-A177-3AD203B41FA5}">
                      <a16:colId xmlns:a16="http://schemas.microsoft.com/office/drawing/2014/main" val="3721424635"/>
                    </a:ext>
                  </a:extLst>
                </a:gridCol>
                <a:gridCol w="2998942">
                  <a:extLst>
                    <a:ext uri="{9D8B030D-6E8A-4147-A177-3AD203B41FA5}">
                      <a16:colId xmlns:a16="http://schemas.microsoft.com/office/drawing/2014/main" val="430050314"/>
                    </a:ext>
                  </a:extLst>
                </a:gridCol>
              </a:tblGrid>
              <a:tr h="131735">
                <a:tc>
                  <a:txBody>
                    <a:bodyPr/>
                    <a:lstStyle/>
                    <a:p>
                      <a:pPr marL="457200" algn="ctr">
                        <a:lnSpc>
                          <a:spcPct val="106000"/>
                        </a:lnSpc>
                      </a:pPr>
                      <a:r>
                        <a:rPr lang="en-US" sz="1200">
                          <a:effectLst/>
                        </a:rPr>
                        <a:t>Aksi Aktor</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gn="ctr">
                        <a:lnSpc>
                          <a:spcPct val="106000"/>
                        </a:lnSpc>
                        <a:spcAft>
                          <a:spcPts val="800"/>
                        </a:spcAft>
                      </a:pPr>
                      <a:r>
                        <a:rPr lang="en-US" sz="1200">
                          <a:effectLst/>
                        </a:rPr>
                        <a:t>Reaksi Sistem</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938180691"/>
                  </a:ext>
                </a:extLst>
              </a:tr>
              <a:tr h="131735">
                <a:tc>
                  <a:txBody>
                    <a:bodyPr/>
                    <a:lstStyle/>
                    <a:p>
                      <a:pPr marL="457200">
                        <a:lnSpc>
                          <a:spcPct val="106000"/>
                        </a:lnSpc>
                      </a:pPr>
                      <a:r>
                        <a:rPr lang="en-US" sz="1200">
                          <a:effectLst/>
                        </a:rPr>
                        <a:t>Skenario Normal</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4071523714"/>
                  </a:ext>
                </a:extLst>
              </a:tr>
              <a:tr h="341210">
                <a:tc>
                  <a:txBody>
                    <a:bodyPr/>
                    <a:lstStyle/>
                    <a:p>
                      <a:pPr marL="0" lvl="0" indent="0">
                        <a:lnSpc>
                          <a:spcPct val="106000"/>
                        </a:lnSpc>
                        <a:buFont typeface="+mj-lt"/>
                        <a:buNone/>
                      </a:pPr>
                      <a:r>
                        <a:rPr lang="en-US" sz="1200" dirty="0">
                          <a:effectLst/>
                        </a:rPr>
                        <a:t>1. </a:t>
                      </a:r>
                      <a:r>
                        <a:rPr lang="en-US" sz="1200" dirty="0" err="1">
                          <a:effectLst/>
                        </a:rPr>
                        <a:t>Anggota</a:t>
                      </a:r>
                      <a:r>
                        <a:rPr lang="en-US" sz="1200" dirty="0">
                          <a:effectLst/>
                        </a:rPr>
                        <a:t> </a:t>
                      </a:r>
                      <a:r>
                        <a:rPr lang="en-US" sz="1200" dirty="0" err="1">
                          <a:effectLst/>
                        </a:rPr>
                        <a:t>memasukkan</a:t>
                      </a:r>
                      <a:r>
                        <a:rPr lang="en-US" sz="1200" dirty="0">
                          <a:effectLst/>
                        </a:rPr>
                        <a:t> kata </a:t>
                      </a:r>
                      <a:r>
                        <a:rPr lang="en-US" sz="1200" dirty="0" err="1">
                          <a:effectLst/>
                        </a:rPr>
                        <a:t>kunci</a:t>
                      </a:r>
                      <a:r>
                        <a:rPr lang="en-US" sz="1200" dirty="0">
                          <a:effectLst/>
                        </a:rPr>
                        <a:t> </a:t>
                      </a:r>
                      <a:r>
                        <a:rPr lang="en-US" sz="1200" dirty="0" err="1">
                          <a:effectLst/>
                        </a:rPr>
                        <a:t>atau</a:t>
                      </a:r>
                      <a:r>
                        <a:rPr lang="en-US" sz="1200" dirty="0">
                          <a:effectLst/>
                        </a:rPr>
                        <a:t> </a:t>
                      </a:r>
                      <a:r>
                        <a:rPr lang="en-US" sz="1200" dirty="0" err="1">
                          <a:effectLst/>
                        </a:rPr>
                        <a:t>judul</a:t>
                      </a:r>
                      <a:r>
                        <a:rPr lang="en-US" sz="1200" dirty="0">
                          <a:effectLst/>
                        </a:rPr>
                        <a:t> </a:t>
                      </a:r>
                      <a:r>
                        <a:rPr lang="en-US" sz="1200" dirty="0" err="1">
                          <a:effectLst/>
                        </a:rPr>
                        <a:t>buku</a:t>
                      </a:r>
                      <a:r>
                        <a:rPr lang="en-US" sz="1200" dirty="0">
                          <a:effectLst/>
                        </a:rPr>
                        <a:t> yang </a:t>
                      </a:r>
                      <a:r>
                        <a:rPr lang="en-US" sz="1200" dirty="0" err="1">
                          <a:effectLst/>
                        </a:rPr>
                        <a:t>ingin</a:t>
                      </a:r>
                      <a:r>
                        <a:rPr lang="en-US" sz="1200" dirty="0">
                          <a:effectLst/>
                        </a:rPr>
                        <a:t> </a:t>
                      </a:r>
                      <a:r>
                        <a:rPr lang="en-US" sz="1200" dirty="0" err="1">
                          <a:effectLst/>
                        </a:rPr>
                        <a:t>dicari</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296942831"/>
                  </a:ext>
                </a:extLst>
              </a:tr>
              <a:tr h="34121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 </a:t>
                      </a:r>
                      <a:r>
                        <a:rPr lang="en-US" sz="1200" dirty="0" err="1">
                          <a:effectLst/>
                        </a:rPr>
                        <a:t>Sistem</a:t>
                      </a:r>
                      <a:r>
                        <a:rPr lang="en-US" sz="1200" dirty="0">
                          <a:effectLst/>
                        </a:rPr>
                        <a:t> </a:t>
                      </a:r>
                      <a:r>
                        <a:rPr lang="en-US" sz="1200" dirty="0" err="1">
                          <a:effectLst/>
                        </a:rPr>
                        <a:t>mencari</a:t>
                      </a:r>
                      <a:r>
                        <a:rPr lang="en-US" sz="1200" dirty="0">
                          <a:effectLst/>
                        </a:rPr>
                        <a:t> </a:t>
                      </a:r>
                      <a:r>
                        <a:rPr lang="en-US" sz="1200" dirty="0" err="1">
                          <a:effectLst/>
                        </a:rPr>
                        <a:t>buku</a:t>
                      </a:r>
                      <a:r>
                        <a:rPr lang="en-US" sz="1200" dirty="0">
                          <a:effectLst/>
                        </a:rPr>
                        <a:t> yang </a:t>
                      </a:r>
                      <a:r>
                        <a:rPr lang="en-US" sz="1200" dirty="0" err="1">
                          <a:effectLst/>
                        </a:rPr>
                        <a:t>sesuai</a:t>
                      </a:r>
                      <a:r>
                        <a:rPr lang="en-US" sz="1200" dirty="0">
                          <a:effectLst/>
                        </a:rPr>
                        <a:t> </a:t>
                      </a:r>
                      <a:r>
                        <a:rPr lang="en-US" sz="1200" dirty="0" err="1">
                          <a:effectLst/>
                        </a:rPr>
                        <a:t>dengan</a:t>
                      </a:r>
                      <a:r>
                        <a:rPr lang="en-US" sz="1200" dirty="0">
                          <a:effectLst/>
                        </a:rPr>
                        <a:t> kata </a:t>
                      </a:r>
                      <a:r>
                        <a:rPr lang="en-US" sz="1200" dirty="0" err="1">
                          <a:effectLst/>
                        </a:rPr>
                        <a:t>kunci</a:t>
                      </a:r>
                      <a:r>
                        <a:rPr lang="en-US" sz="1200" dirty="0">
                          <a:effectLst/>
                        </a:rPr>
                        <a:t> </a:t>
                      </a:r>
                      <a:r>
                        <a:rPr lang="en-US" sz="1200" dirty="0" err="1">
                          <a:effectLst/>
                        </a:rPr>
                        <a:t>atau</a:t>
                      </a:r>
                      <a:r>
                        <a:rPr lang="en-US" sz="1200" dirty="0">
                          <a:effectLst/>
                        </a:rPr>
                        <a:t> </a:t>
                      </a:r>
                      <a:r>
                        <a:rPr lang="en-US" sz="1200" dirty="0" err="1">
                          <a:effectLst/>
                        </a:rPr>
                        <a:t>judul</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593370020"/>
                  </a:ext>
                </a:extLst>
              </a:tr>
              <a:tr h="272901">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3. Hasil </a:t>
                      </a:r>
                      <a:r>
                        <a:rPr lang="en-US" sz="1200" dirty="0" err="1">
                          <a:effectLst/>
                        </a:rPr>
                        <a:t>pencarian</a:t>
                      </a:r>
                      <a:r>
                        <a:rPr lang="en-US" sz="1200" dirty="0">
                          <a:effectLst/>
                        </a:rPr>
                        <a:t> </a:t>
                      </a:r>
                      <a:r>
                        <a:rPr lang="en-US" sz="1200" dirty="0" err="1">
                          <a:effectLst/>
                        </a:rPr>
                        <a:t>ditampilkan</a:t>
                      </a:r>
                      <a:r>
                        <a:rPr lang="en-US" sz="1200" dirty="0">
                          <a:effectLst/>
                        </a:rPr>
                        <a:t> </a:t>
                      </a:r>
                      <a:r>
                        <a:rPr lang="en-US" sz="1200" dirty="0" err="1">
                          <a:effectLst/>
                        </a:rPr>
                        <a:t>kepada</a:t>
                      </a:r>
                      <a:r>
                        <a:rPr lang="en-US" sz="1200" dirty="0">
                          <a:effectLst/>
                        </a:rPr>
                        <a:t> </a:t>
                      </a:r>
                      <a:r>
                        <a:rPr lang="en-US" sz="1200" dirty="0" err="1">
                          <a:effectLst/>
                        </a:rPr>
                        <a:t>anggota</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4174549325"/>
                  </a:ext>
                </a:extLst>
              </a:tr>
              <a:tr h="131735">
                <a:tc>
                  <a:txBody>
                    <a:bodyPr/>
                    <a:lstStyle/>
                    <a:p>
                      <a:pPr marL="457200">
                        <a:lnSpc>
                          <a:spcPct val="106000"/>
                        </a:lnSpc>
                      </a:pPr>
                      <a:r>
                        <a:rPr lang="en-US" sz="1200">
                          <a:effectLst/>
                        </a:rPr>
                        <a:t>Skenario Alternatif</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8086677"/>
                  </a:ext>
                </a:extLst>
              </a:tr>
              <a:tr h="341210">
                <a:tc>
                  <a:txBody>
                    <a:bodyPr/>
                    <a:lstStyle/>
                    <a:p>
                      <a:pPr marL="0" lvl="0" indent="0">
                        <a:lnSpc>
                          <a:spcPct val="106000"/>
                        </a:lnSpc>
                        <a:buFont typeface="+mj-lt"/>
                        <a:buNone/>
                      </a:pPr>
                      <a:r>
                        <a:rPr lang="en-US" sz="1200" dirty="0">
                          <a:effectLst/>
                        </a:rPr>
                        <a:t>1. </a:t>
                      </a:r>
                      <a:r>
                        <a:rPr lang="en-US" sz="1200" dirty="0" err="1">
                          <a:effectLst/>
                        </a:rPr>
                        <a:t>Anggota</a:t>
                      </a:r>
                      <a:r>
                        <a:rPr lang="en-US" sz="1200" dirty="0">
                          <a:effectLst/>
                        </a:rPr>
                        <a:t> </a:t>
                      </a:r>
                      <a:r>
                        <a:rPr lang="en-US" sz="1200" dirty="0" err="1">
                          <a:effectLst/>
                        </a:rPr>
                        <a:t>memasukkan</a:t>
                      </a:r>
                      <a:r>
                        <a:rPr lang="en-US" sz="1200" dirty="0">
                          <a:effectLst/>
                        </a:rPr>
                        <a:t> kata </a:t>
                      </a:r>
                      <a:r>
                        <a:rPr lang="en-US" sz="1200" dirty="0" err="1">
                          <a:effectLst/>
                        </a:rPr>
                        <a:t>kunci</a:t>
                      </a:r>
                      <a:r>
                        <a:rPr lang="en-US" sz="1200" dirty="0">
                          <a:effectLst/>
                        </a:rPr>
                        <a:t> </a:t>
                      </a:r>
                      <a:r>
                        <a:rPr lang="en-US" sz="1200" dirty="0" err="1">
                          <a:effectLst/>
                        </a:rPr>
                        <a:t>atau</a:t>
                      </a:r>
                      <a:r>
                        <a:rPr lang="en-US" sz="1200" dirty="0">
                          <a:effectLst/>
                        </a:rPr>
                        <a:t> </a:t>
                      </a:r>
                      <a:r>
                        <a:rPr lang="en-US" sz="1200" dirty="0" err="1">
                          <a:effectLst/>
                        </a:rPr>
                        <a:t>judul</a:t>
                      </a:r>
                      <a:r>
                        <a:rPr lang="en-US" sz="1200" dirty="0">
                          <a:effectLst/>
                        </a:rPr>
                        <a:t> </a:t>
                      </a:r>
                      <a:r>
                        <a:rPr lang="en-US" sz="1200" dirty="0" err="1">
                          <a:effectLst/>
                        </a:rPr>
                        <a:t>buku</a:t>
                      </a:r>
                      <a:r>
                        <a:rPr lang="en-US" sz="1200" dirty="0">
                          <a:effectLst/>
                        </a:rPr>
                        <a:t> yang </a:t>
                      </a:r>
                      <a:r>
                        <a:rPr lang="en-US" sz="1200" dirty="0" err="1">
                          <a:effectLst/>
                        </a:rPr>
                        <a:t>ingin</a:t>
                      </a:r>
                      <a:r>
                        <a:rPr lang="en-US" sz="1200" dirty="0">
                          <a:effectLst/>
                        </a:rPr>
                        <a:t> </a:t>
                      </a:r>
                      <a:r>
                        <a:rPr lang="en-US" sz="1200" dirty="0" err="1">
                          <a:effectLst/>
                        </a:rPr>
                        <a:t>dicari</a:t>
                      </a:r>
                      <a:r>
                        <a:rPr lang="en-US" sz="1200" dirty="0">
                          <a:effectLst/>
                        </a:rPr>
                        <a:t>. </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617692047"/>
                  </a:ext>
                </a:extLst>
              </a:tr>
              <a:tr h="34121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 </a:t>
                      </a:r>
                      <a:r>
                        <a:rPr lang="en-US" sz="1200" dirty="0" err="1">
                          <a:effectLst/>
                        </a:rPr>
                        <a:t>Sistem</a:t>
                      </a:r>
                      <a:r>
                        <a:rPr lang="en-US" sz="1200" dirty="0">
                          <a:effectLst/>
                        </a:rPr>
                        <a:t> </a:t>
                      </a:r>
                      <a:r>
                        <a:rPr lang="en-US" sz="1200" dirty="0" err="1">
                          <a:effectLst/>
                        </a:rPr>
                        <a:t>mencari</a:t>
                      </a:r>
                      <a:r>
                        <a:rPr lang="en-US" sz="1200" dirty="0">
                          <a:effectLst/>
                        </a:rPr>
                        <a:t> </a:t>
                      </a:r>
                      <a:r>
                        <a:rPr lang="en-US" sz="1200" dirty="0" err="1">
                          <a:effectLst/>
                        </a:rPr>
                        <a:t>buku</a:t>
                      </a:r>
                      <a:r>
                        <a:rPr lang="en-US" sz="1200" dirty="0">
                          <a:effectLst/>
                        </a:rPr>
                        <a:t> yang </a:t>
                      </a:r>
                      <a:r>
                        <a:rPr lang="en-US" sz="1200" dirty="0" err="1">
                          <a:effectLst/>
                        </a:rPr>
                        <a:t>sesuai</a:t>
                      </a:r>
                      <a:r>
                        <a:rPr lang="en-US" sz="1200" dirty="0">
                          <a:effectLst/>
                        </a:rPr>
                        <a:t> </a:t>
                      </a:r>
                      <a:r>
                        <a:rPr lang="en-US" sz="1200" dirty="0" err="1">
                          <a:effectLst/>
                        </a:rPr>
                        <a:t>dengan</a:t>
                      </a:r>
                      <a:r>
                        <a:rPr lang="en-US" sz="1200" dirty="0">
                          <a:effectLst/>
                        </a:rPr>
                        <a:t> kata </a:t>
                      </a:r>
                      <a:r>
                        <a:rPr lang="en-US" sz="1200" dirty="0" err="1">
                          <a:effectLst/>
                        </a:rPr>
                        <a:t>kunci</a:t>
                      </a:r>
                      <a:r>
                        <a:rPr lang="en-US" sz="1200" dirty="0">
                          <a:effectLst/>
                        </a:rPr>
                        <a:t> </a:t>
                      </a:r>
                      <a:r>
                        <a:rPr lang="en-US" sz="1200" dirty="0" err="1">
                          <a:effectLst/>
                        </a:rPr>
                        <a:t>atau</a:t>
                      </a:r>
                      <a:r>
                        <a:rPr lang="en-US" sz="1200" dirty="0">
                          <a:effectLst/>
                        </a:rPr>
                        <a:t> </a:t>
                      </a:r>
                      <a:r>
                        <a:rPr lang="en-US" sz="1200" dirty="0" err="1">
                          <a:effectLst/>
                        </a:rPr>
                        <a:t>judul</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347489390"/>
                  </a:ext>
                </a:extLst>
              </a:tr>
              <a:tr h="414069">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3. </a:t>
                      </a:r>
                      <a:r>
                        <a:rPr lang="en-US" sz="1200" dirty="0" err="1">
                          <a:effectLst/>
                        </a:rPr>
                        <a:t>Menampilkan</a:t>
                      </a:r>
                      <a:r>
                        <a:rPr lang="en-US" sz="1200" dirty="0">
                          <a:effectLst/>
                        </a:rPr>
                        <a:t> </a:t>
                      </a:r>
                      <a:r>
                        <a:rPr lang="en-US" sz="1200" dirty="0" err="1">
                          <a:effectLst/>
                        </a:rPr>
                        <a:t>pesan</a:t>
                      </a:r>
                      <a:r>
                        <a:rPr lang="en-US" sz="1200" dirty="0">
                          <a:effectLst/>
                        </a:rPr>
                        <a:t> </a:t>
                      </a:r>
                      <a:r>
                        <a:rPr lang="en-US" sz="1200" dirty="0" err="1">
                          <a:effectLst/>
                        </a:rPr>
                        <a:t>bahwa</a:t>
                      </a:r>
                      <a:r>
                        <a:rPr lang="en-US" sz="1200" dirty="0">
                          <a:effectLst/>
                        </a:rPr>
                        <a:t> </a:t>
                      </a:r>
                      <a:r>
                        <a:rPr lang="en-US" sz="1200" dirty="0" err="1">
                          <a:effectLst/>
                        </a:rPr>
                        <a:t>hasil</a:t>
                      </a:r>
                      <a:r>
                        <a:rPr lang="en-US" sz="1200" dirty="0">
                          <a:effectLst/>
                        </a:rPr>
                        <a:t> </a:t>
                      </a:r>
                      <a:r>
                        <a:rPr lang="en-US" sz="1200" dirty="0" err="1">
                          <a:effectLst/>
                        </a:rPr>
                        <a:t>pencarian</a:t>
                      </a:r>
                      <a:r>
                        <a:rPr lang="en-US" sz="1200" dirty="0">
                          <a:effectLst/>
                        </a:rPr>
                        <a:t> </a:t>
                      </a:r>
                      <a:r>
                        <a:rPr lang="en-US" sz="1200" dirty="0" err="1">
                          <a:effectLst/>
                        </a:rPr>
                        <a:t>belum</a:t>
                      </a:r>
                      <a:r>
                        <a:rPr lang="en-US" sz="1200" dirty="0">
                          <a:effectLst/>
                        </a:rPr>
                        <a:t> </a:t>
                      </a:r>
                      <a:r>
                        <a:rPr lang="en-US" sz="1200" dirty="0" err="1">
                          <a:effectLst/>
                        </a:rPr>
                        <a:t>ada</a:t>
                      </a:r>
                      <a:r>
                        <a:rPr lang="en-US" sz="1200" dirty="0">
                          <a:effectLst/>
                        </a:rPr>
                        <a:t> di </a:t>
                      </a:r>
                      <a:r>
                        <a:rPr lang="en-US" sz="1200" dirty="0" err="1">
                          <a:effectLst/>
                        </a:rPr>
                        <a:t>perpustakaan</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462775769"/>
                  </a:ext>
                </a:extLst>
              </a:tr>
            </a:tbl>
          </a:graphicData>
        </a:graphic>
      </p:graphicFrame>
      <p:sp>
        <p:nvSpPr>
          <p:cNvPr id="3" name="Rectangle 1">
            <a:extLst>
              <a:ext uri="{FF2B5EF4-FFF2-40B4-BE49-F238E27FC236}">
                <a16:creationId xmlns:a16="http://schemas.microsoft.com/office/drawing/2014/main" id="{2DC6BCB2-F078-94E0-EFC5-39668719F657}"/>
              </a:ext>
            </a:extLst>
          </p:cNvPr>
          <p:cNvSpPr>
            <a:spLocks noChangeArrowheads="1"/>
          </p:cNvSpPr>
          <p:nvPr/>
        </p:nvSpPr>
        <p:spPr bwMode="auto">
          <a:xfrm>
            <a:off x="1924050" y="1427163"/>
            <a:ext cx="10470340" cy="37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spTree>
    <p:extLst>
      <p:ext uri="{BB962C8B-B14F-4D97-AF65-F5344CB8AC3E}">
        <p14:creationId xmlns:p14="http://schemas.microsoft.com/office/powerpoint/2010/main" val="236338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78"/>
          <p:cNvSpPr/>
          <p:nvPr/>
        </p:nvSpPr>
        <p:spPr>
          <a:xfrm>
            <a:off x="767322" y="1427163"/>
            <a:ext cx="7891985" cy="3492698"/>
          </a:xfrm>
          <a:prstGeom prst="roundRect">
            <a:avLst>
              <a:gd name="adj" fmla="val 16667"/>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8"/>
          <p:cNvSpPr txBox="1">
            <a:spLocks noGrp="1"/>
          </p:cNvSpPr>
          <p:nvPr>
            <p:ph type="subTitle" idx="2"/>
          </p:nvPr>
        </p:nvSpPr>
        <p:spPr>
          <a:xfrm>
            <a:off x="168517" y="325176"/>
            <a:ext cx="3879622" cy="9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3. Nama Use Case : Meminjam Buku</a:t>
            </a:r>
          </a:p>
        </p:txBody>
      </p:sp>
      <p:sp>
        <p:nvSpPr>
          <p:cNvPr id="473" name="Google Shape;473;p78"/>
          <p:cNvSpPr txBox="1">
            <a:spLocks noGrp="1"/>
          </p:cNvSpPr>
          <p:nvPr>
            <p:ph type="subTitle" idx="4"/>
          </p:nvPr>
        </p:nvSpPr>
        <p:spPr>
          <a:xfrm>
            <a:off x="1043883" y="943976"/>
            <a:ext cx="1130693" cy="557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Skenario:</a:t>
            </a:r>
          </a:p>
        </p:txBody>
      </p:sp>
      <p:sp>
        <p:nvSpPr>
          <p:cNvPr id="3" name="Rectangle 1">
            <a:extLst>
              <a:ext uri="{FF2B5EF4-FFF2-40B4-BE49-F238E27FC236}">
                <a16:creationId xmlns:a16="http://schemas.microsoft.com/office/drawing/2014/main" id="{2DC6BCB2-F078-94E0-EFC5-39668719F657}"/>
              </a:ext>
            </a:extLst>
          </p:cNvPr>
          <p:cNvSpPr>
            <a:spLocks noChangeArrowheads="1"/>
          </p:cNvSpPr>
          <p:nvPr/>
        </p:nvSpPr>
        <p:spPr bwMode="auto">
          <a:xfrm>
            <a:off x="1924050" y="1427163"/>
            <a:ext cx="10470340" cy="37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graphicFrame>
        <p:nvGraphicFramePr>
          <p:cNvPr id="4" name="Table 3">
            <a:extLst>
              <a:ext uri="{FF2B5EF4-FFF2-40B4-BE49-F238E27FC236}">
                <a16:creationId xmlns:a16="http://schemas.microsoft.com/office/drawing/2014/main" id="{BB610AEB-3E48-53D7-5D21-5E874A4C8487}"/>
              </a:ext>
            </a:extLst>
          </p:cNvPr>
          <p:cNvGraphicFramePr>
            <a:graphicFrameLocks noGrp="1"/>
          </p:cNvGraphicFramePr>
          <p:nvPr>
            <p:extLst>
              <p:ext uri="{D42A27DB-BD31-4B8C-83A1-F6EECF244321}">
                <p14:modId xmlns:p14="http://schemas.microsoft.com/office/powerpoint/2010/main" val="3401266446"/>
              </p:ext>
            </p:extLst>
          </p:nvPr>
        </p:nvGraphicFramePr>
        <p:xfrm>
          <a:off x="1144274" y="1539626"/>
          <a:ext cx="7138080" cy="3267771"/>
        </p:xfrm>
        <a:graphic>
          <a:graphicData uri="http://schemas.openxmlformats.org/drawingml/2006/table">
            <a:tbl>
              <a:tblPr firstRow="1" firstCol="1" bandRow="1">
                <a:tableStyleId>{A8364AC1-2618-4946-B193-E2B28ADBC377}</a:tableStyleId>
              </a:tblPr>
              <a:tblGrid>
                <a:gridCol w="3560910">
                  <a:extLst>
                    <a:ext uri="{9D8B030D-6E8A-4147-A177-3AD203B41FA5}">
                      <a16:colId xmlns:a16="http://schemas.microsoft.com/office/drawing/2014/main" val="2512994718"/>
                    </a:ext>
                  </a:extLst>
                </a:gridCol>
                <a:gridCol w="3577170">
                  <a:extLst>
                    <a:ext uri="{9D8B030D-6E8A-4147-A177-3AD203B41FA5}">
                      <a16:colId xmlns:a16="http://schemas.microsoft.com/office/drawing/2014/main" val="2434729635"/>
                    </a:ext>
                  </a:extLst>
                </a:gridCol>
              </a:tblGrid>
              <a:tr h="101701">
                <a:tc>
                  <a:txBody>
                    <a:bodyPr/>
                    <a:lstStyle/>
                    <a:p>
                      <a:pPr marL="457200" algn="ctr">
                        <a:lnSpc>
                          <a:spcPct val="106000"/>
                        </a:lnSpc>
                      </a:pPr>
                      <a:r>
                        <a:rPr lang="en-US" sz="1000">
                          <a:effectLst/>
                        </a:rPr>
                        <a:t>Aksi Aktor</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gn="ctr">
                        <a:lnSpc>
                          <a:spcPct val="106000"/>
                        </a:lnSpc>
                        <a:spcAft>
                          <a:spcPts val="800"/>
                        </a:spcAft>
                      </a:pPr>
                      <a:r>
                        <a:rPr lang="en-US" sz="1000">
                          <a:effectLst/>
                        </a:rPr>
                        <a:t>Reaksi Sistem</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3459178436"/>
                  </a:ext>
                </a:extLst>
              </a:tr>
              <a:tr h="101701">
                <a:tc>
                  <a:txBody>
                    <a:bodyPr/>
                    <a:lstStyle/>
                    <a:p>
                      <a:pPr marL="457200">
                        <a:lnSpc>
                          <a:spcPct val="106000"/>
                        </a:lnSpc>
                      </a:pPr>
                      <a:r>
                        <a:rPr lang="en-US" sz="1000">
                          <a:effectLst/>
                        </a:rPr>
                        <a:t>Skenario Normal</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195842555"/>
                  </a:ext>
                </a:extLst>
              </a:tr>
              <a:tr h="298637">
                <a:tc>
                  <a:txBody>
                    <a:bodyPr/>
                    <a:lstStyle/>
                    <a:p>
                      <a:pPr marL="0" lvl="0" indent="0">
                        <a:lnSpc>
                          <a:spcPct val="106000"/>
                        </a:lnSpc>
                        <a:buFont typeface="+mj-lt"/>
                        <a:buNone/>
                      </a:pPr>
                      <a:r>
                        <a:rPr lang="en-US" sz="1000" dirty="0">
                          <a:effectLst/>
                        </a:rPr>
                        <a:t>1. </a:t>
                      </a:r>
                      <a:r>
                        <a:rPr lang="en-US" sz="1000" dirty="0" err="1">
                          <a:effectLst/>
                        </a:rPr>
                        <a:t>Anggota</a:t>
                      </a:r>
                      <a:r>
                        <a:rPr lang="en-US" sz="1000" dirty="0">
                          <a:effectLst/>
                        </a:rPr>
                        <a:t> </a:t>
                      </a:r>
                      <a:r>
                        <a:rPr lang="en-US" sz="1000" dirty="0" err="1">
                          <a:effectLst/>
                        </a:rPr>
                        <a:t>datang</a:t>
                      </a:r>
                      <a:r>
                        <a:rPr lang="en-US" sz="1000" dirty="0">
                          <a:effectLst/>
                        </a:rPr>
                        <a:t> </a:t>
                      </a:r>
                      <a:r>
                        <a:rPr lang="en-US" sz="1000" dirty="0" err="1">
                          <a:effectLst/>
                        </a:rPr>
                        <a:t>ke</a:t>
                      </a:r>
                      <a:r>
                        <a:rPr lang="en-US" sz="1000" dirty="0">
                          <a:effectLst/>
                        </a:rPr>
                        <a:t> </a:t>
                      </a:r>
                      <a:r>
                        <a:rPr lang="en-US" sz="1000" dirty="0" err="1">
                          <a:effectLst/>
                        </a:rPr>
                        <a:t>perpustakaan</a:t>
                      </a:r>
                      <a:r>
                        <a:rPr lang="en-US" sz="1000" dirty="0">
                          <a:effectLst/>
                        </a:rPr>
                        <a:t> dan </a:t>
                      </a:r>
                      <a:r>
                        <a:rPr lang="en-US" sz="1000" dirty="0" err="1">
                          <a:effectLst/>
                        </a:rPr>
                        <a:t>masuk</a:t>
                      </a:r>
                      <a:r>
                        <a:rPr lang="en-US" sz="1000" dirty="0">
                          <a:effectLst/>
                        </a:rPr>
                        <a:t> </a:t>
                      </a:r>
                      <a:r>
                        <a:rPr lang="en-US" sz="1000" dirty="0" err="1">
                          <a:effectLst/>
                        </a:rPr>
                        <a:t>ke</a:t>
                      </a:r>
                      <a:r>
                        <a:rPr lang="en-US" sz="1000" dirty="0">
                          <a:effectLst/>
                        </a:rPr>
                        <a:t> </a:t>
                      </a:r>
                      <a:r>
                        <a:rPr lang="en-US" sz="1000" dirty="0" err="1">
                          <a:effectLst/>
                        </a:rPr>
                        <a:t>dalam</a:t>
                      </a:r>
                      <a:r>
                        <a:rPr lang="en-US" sz="1000" dirty="0">
                          <a:effectLst/>
                        </a:rPr>
                        <a:t> </a:t>
                      </a:r>
                      <a:r>
                        <a:rPr lang="en-US" sz="1000" dirty="0" err="1">
                          <a:effectLst/>
                        </a:rPr>
                        <a:t>sistem</a:t>
                      </a:r>
                      <a:r>
                        <a:rPr lang="en-US" sz="1000" dirty="0">
                          <a:effectLst/>
                        </a:rPr>
                        <a:t> </a:t>
                      </a:r>
                      <a:r>
                        <a:rPr lang="en-US" sz="1000" dirty="0" err="1">
                          <a:effectLst/>
                        </a:rPr>
                        <a:t>dengan</a:t>
                      </a:r>
                      <a:r>
                        <a:rPr lang="en-US" sz="1000" dirty="0">
                          <a:effectLst/>
                        </a:rPr>
                        <a:t> </a:t>
                      </a:r>
                      <a:r>
                        <a:rPr lang="en-US" sz="1000" dirty="0" err="1">
                          <a:effectLst/>
                        </a:rPr>
                        <a:t>menggunakan</a:t>
                      </a:r>
                      <a:r>
                        <a:rPr lang="en-US" sz="1000" dirty="0">
                          <a:effectLst/>
                        </a:rPr>
                        <a:t> </a:t>
                      </a:r>
                      <a:r>
                        <a:rPr lang="en-US" sz="1000" dirty="0" err="1">
                          <a:effectLst/>
                        </a:rPr>
                        <a:t>kartu</a:t>
                      </a:r>
                      <a:r>
                        <a:rPr lang="en-US" sz="1000" dirty="0">
                          <a:effectLst/>
                        </a:rPr>
                        <a:t> </a:t>
                      </a:r>
                      <a:r>
                        <a:rPr lang="en-US" sz="1000" dirty="0" err="1">
                          <a:effectLst/>
                        </a:rPr>
                        <a:t>anggota</a:t>
                      </a:r>
                      <a:r>
                        <a:rPr lang="en-US" sz="1000" dirty="0">
                          <a:effectLst/>
                        </a:rPr>
                        <a:t>..</a:t>
                      </a:r>
                      <a:endParaRPr lang="id-ID" sz="10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3683076513"/>
                  </a:ext>
                </a:extLst>
              </a:tr>
              <a:tr h="502196">
                <a:tc>
                  <a:txBody>
                    <a:bodyPr/>
                    <a:lstStyle/>
                    <a:p>
                      <a:pPr marL="0" lvl="0" indent="0">
                        <a:lnSpc>
                          <a:spcPct val="106000"/>
                        </a:lnSpc>
                        <a:buFont typeface="+mj-lt"/>
                        <a:buNone/>
                      </a:pPr>
                      <a:r>
                        <a:rPr lang="en-US" sz="1000" dirty="0">
                          <a:effectLst/>
                        </a:rPr>
                        <a:t>2. </a:t>
                      </a:r>
                      <a:r>
                        <a:rPr lang="en-US" sz="1000" dirty="0" err="1">
                          <a:effectLst/>
                        </a:rPr>
                        <a:t>Anggota</a:t>
                      </a:r>
                      <a:r>
                        <a:rPr lang="en-US" sz="1000" dirty="0">
                          <a:effectLst/>
                        </a:rPr>
                        <a:t> </a:t>
                      </a:r>
                      <a:r>
                        <a:rPr lang="en-US" sz="1000" dirty="0" err="1">
                          <a:effectLst/>
                        </a:rPr>
                        <a:t>mencari</a:t>
                      </a:r>
                      <a:r>
                        <a:rPr lang="en-US" sz="1000" dirty="0">
                          <a:effectLst/>
                        </a:rPr>
                        <a:t> </a:t>
                      </a:r>
                      <a:r>
                        <a:rPr lang="en-US" sz="1000" dirty="0" err="1">
                          <a:effectLst/>
                        </a:rPr>
                        <a:t>buku</a:t>
                      </a:r>
                      <a:r>
                        <a:rPr lang="en-US" sz="1000" dirty="0">
                          <a:effectLst/>
                        </a:rPr>
                        <a:t> yang </a:t>
                      </a:r>
                      <a:r>
                        <a:rPr lang="en-US" sz="1000" dirty="0" err="1">
                          <a:effectLst/>
                        </a:rPr>
                        <a:t>ingin</a:t>
                      </a:r>
                      <a:r>
                        <a:rPr lang="en-US" sz="1000" dirty="0">
                          <a:effectLst/>
                        </a:rPr>
                        <a:t> </a:t>
                      </a:r>
                      <a:r>
                        <a:rPr lang="en-US" sz="1000" dirty="0" err="1">
                          <a:effectLst/>
                        </a:rPr>
                        <a:t>dipinjam</a:t>
                      </a:r>
                      <a:r>
                        <a:rPr lang="en-US" sz="1000" dirty="0">
                          <a:effectLst/>
                        </a:rPr>
                        <a:t> </a:t>
                      </a:r>
                      <a:r>
                        <a:rPr lang="en-US" sz="1000" dirty="0" err="1">
                          <a:effectLst/>
                        </a:rPr>
                        <a:t>dengan</a:t>
                      </a:r>
                      <a:r>
                        <a:rPr lang="en-US" sz="1000" dirty="0">
                          <a:effectLst/>
                        </a:rPr>
                        <a:t> </a:t>
                      </a:r>
                      <a:r>
                        <a:rPr lang="en-US" sz="1000" dirty="0" err="1">
                          <a:effectLst/>
                        </a:rPr>
                        <a:t>menggunakan</a:t>
                      </a:r>
                      <a:r>
                        <a:rPr lang="en-US" sz="1000" dirty="0">
                          <a:effectLst/>
                        </a:rPr>
                        <a:t> </a:t>
                      </a:r>
                      <a:r>
                        <a:rPr lang="en-US" sz="1000" dirty="0" err="1">
                          <a:effectLst/>
                        </a:rPr>
                        <a:t>katalog</a:t>
                      </a:r>
                      <a:r>
                        <a:rPr lang="en-US" sz="1000" dirty="0">
                          <a:effectLst/>
                        </a:rPr>
                        <a:t> </a:t>
                      </a:r>
                      <a:r>
                        <a:rPr lang="en-US" sz="1000" dirty="0" err="1">
                          <a:effectLst/>
                        </a:rPr>
                        <a:t>perpustakaan</a:t>
                      </a:r>
                      <a:r>
                        <a:rPr lang="en-US" sz="1000" dirty="0">
                          <a:effectLst/>
                        </a:rPr>
                        <a:t> </a:t>
                      </a:r>
                      <a:r>
                        <a:rPr lang="en-US" sz="1000" dirty="0" err="1">
                          <a:effectLst/>
                        </a:rPr>
                        <a:t>atau</a:t>
                      </a:r>
                      <a:r>
                        <a:rPr lang="en-US" sz="1000" dirty="0">
                          <a:effectLst/>
                        </a:rPr>
                        <a:t> </a:t>
                      </a:r>
                      <a:r>
                        <a:rPr lang="en-US" sz="1000" dirty="0" err="1">
                          <a:effectLst/>
                        </a:rPr>
                        <a:t>mesin</a:t>
                      </a:r>
                      <a:r>
                        <a:rPr lang="en-US" sz="1000" dirty="0">
                          <a:effectLst/>
                        </a:rPr>
                        <a:t> </a:t>
                      </a:r>
                      <a:r>
                        <a:rPr lang="en-US" sz="1000" dirty="0" err="1">
                          <a:effectLst/>
                        </a:rPr>
                        <a:t>pencarian</a:t>
                      </a:r>
                      <a:r>
                        <a:rPr lang="en-US" sz="1000" dirty="0">
                          <a:effectLst/>
                        </a:rPr>
                        <a:t> di situs web </a:t>
                      </a:r>
                      <a:r>
                        <a:rPr lang="en-US" sz="1000" dirty="0" err="1">
                          <a:effectLst/>
                        </a:rPr>
                        <a:t>perpustakaan</a:t>
                      </a:r>
                      <a:r>
                        <a:rPr lang="en-US" sz="1000" dirty="0">
                          <a:effectLst/>
                        </a:rPr>
                        <a:t>.</a:t>
                      </a:r>
                      <a:endParaRPr lang="id-ID" sz="10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2532843170"/>
                  </a:ext>
                </a:extLst>
              </a:tr>
              <a:tr h="400416">
                <a:tc>
                  <a:txBody>
                    <a:bodyPr/>
                    <a:lstStyle/>
                    <a:p>
                      <a:pPr marL="0" lvl="0" indent="0">
                        <a:lnSpc>
                          <a:spcPct val="106000"/>
                        </a:lnSpc>
                        <a:spcAft>
                          <a:spcPts val="800"/>
                        </a:spcAft>
                        <a:buFont typeface="+mj-lt"/>
                        <a:buNone/>
                      </a:pPr>
                      <a:r>
                        <a:rPr lang="en-US" sz="1000" dirty="0">
                          <a:effectLst/>
                        </a:rPr>
                        <a:t>3. </a:t>
                      </a:r>
                      <a:r>
                        <a:rPr lang="en-US" sz="1000" dirty="0" err="1">
                          <a:effectLst/>
                        </a:rPr>
                        <a:t>Anggota</a:t>
                      </a:r>
                      <a:r>
                        <a:rPr lang="en-US" sz="1000" dirty="0">
                          <a:effectLst/>
                        </a:rPr>
                        <a:t> </a:t>
                      </a:r>
                      <a:r>
                        <a:rPr lang="en-US" sz="1000" dirty="0" err="1">
                          <a:effectLst/>
                        </a:rPr>
                        <a:t>memilih</a:t>
                      </a:r>
                      <a:r>
                        <a:rPr lang="en-US" sz="1000" dirty="0">
                          <a:effectLst/>
                        </a:rPr>
                        <a:t> </a:t>
                      </a:r>
                      <a:r>
                        <a:rPr lang="en-US" sz="1000" dirty="0" err="1">
                          <a:effectLst/>
                        </a:rPr>
                        <a:t>buku</a:t>
                      </a:r>
                      <a:r>
                        <a:rPr lang="en-US" sz="1000" dirty="0">
                          <a:effectLst/>
                        </a:rPr>
                        <a:t> yang </a:t>
                      </a:r>
                      <a:r>
                        <a:rPr lang="en-US" sz="1000" dirty="0" err="1">
                          <a:effectLst/>
                        </a:rPr>
                        <a:t>diinginkan</a:t>
                      </a:r>
                      <a:r>
                        <a:rPr lang="en-US" sz="1000" dirty="0">
                          <a:effectLst/>
                        </a:rPr>
                        <a:t> dan </a:t>
                      </a:r>
                      <a:r>
                        <a:rPr lang="en-US" sz="1000" dirty="0" err="1">
                          <a:effectLst/>
                        </a:rPr>
                        <a:t>memasukkan</a:t>
                      </a:r>
                      <a:r>
                        <a:rPr lang="en-US" sz="1000" dirty="0">
                          <a:effectLst/>
                        </a:rPr>
                        <a:t> </a:t>
                      </a:r>
                      <a:r>
                        <a:rPr lang="en-US" sz="1000" dirty="0" err="1">
                          <a:effectLst/>
                        </a:rPr>
                        <a:t>nomor</a:t>
                      </a:r>
                      <a:r>
                        <a:rPr lang="en-US" sz="1000" dirty="0">
                          <a:effectLst/>
                        </a:rPr>
                        <a:t> </a:t>
                      </a:r>
                      <a:r>
                        <a:rPr lang="en-US" sz="1000" dirty="0" err="1">
                          <a:effectLst/>
                        </a:rPr>
                        <a:t>identifikasi</a:t>
                      </a:r>
                      <a:r>
                        <a:rPr lang="en-US" sz="1000" dirty="0">
                          <a:effectLst/>
                        </a:rPr>
                        <a:t> </a:t>
                      </a:r>
                      <a:r>
                        <a:rPr lang="en-US" sz="1000" dirty="0" err="1">
                          <a:effectLst/>
                        </a:rPr>
                        <a:t>buku</a:t>
                      </a:r>
                      <a:r>
                        <a:rPr lang="en-US" sz="1000" dirty="0">
                          <a:effectLst/>
                        </a:rPr>
                        <a:t> </a:t>
                      </a:r>
                      <a:r>
                        <a:rPr lang="en-US" sz="1000" dirty="0" err="1">
                          <a:effectLst/>
                        </a:rPr>
                        <a:t>ke</a:t>
                      </a:r>
                      <a:r>
                        <a:rPr lang="en-US" sz="1000" dirty="0">
                          <a:effectLst/>
                        </a:rPr>
                        <a:t> </a:t>
                      </a:r>
                      <a:r>
                        <a:rPr lang="en-US" sz="1000" dirty="0" err="1">
                          <a:effectLst/>
                        </a:rPr>
                        <a:t>dalam</a:t>
                      </a:r>
                      <a:r>
                        <a:rPr lang="en-US" sz="1000" dirty="0">
                          <a:effectLst/>
                        </a:rPr>
                        <a:t> </a:t>
                      </a:r>
                      <a:r>
                        <a:rPr lang="en-US" sz="1000" dirty="0" err="1">
                          <a:effectLst/>
                        </a:rPr>
                        <a:t>sistem</a:t>
                      </a:r>
                      <a:r>
                        <a:rPr lang="en-US" sz="1000" dirty="0">
                          <a:effectLst/>
                        </a:rPr>
                        <a:t>.</a:t>
                      </a:r>
                    </a:p>
                  </a:txBody>
                  <a:tcPr marL="40594" marR="40594" marT="0" marB="0"/>
                </a:tc>
                <a:tc>
                  <a:txBody>
                    <a:bodyPr/>
                    <a:lstStyle/>
                    <a:p>
                      <a:pPr>
                        <a:lnSpc>
                          <a:spcPct val="106000"/>
                        </a:lnSpc>
                        <a:spcAft>
                          <a:spcPts val="800"/>
                        </a:spcAft>
                      </a:pPr>
                      <a:r>
                        <a:rPr lang="en-US" sz="1000" dirty="0">
                          <a:effectLst/>
                        </a:rPr>
                        <a:t> </a:t>
                      </a:r>
                      <a:endParaRPr lang="id-ID" sz="1000" dirty="0">
                        <a:effectLst/>
                        <a:latin typeface="Times New Roman" panose="02020603050405020304" pitchFamily="18" charset="0"/>
                        <a:ea typeface="Calibri" panose="020F0502020204030204" pitchFamily="34" charset="0"/>
                      </a:endParaRPr>
                    </a:p>
                  </a:txBody>
                  <a:tcPr marL="40594" marR="40594" marT="0" marB="0"/>
                </a:tc>
                <a:extLst>
                  <a:ext uri="{0D108BD9-81ED-4DB2-BD59-A6C34878D82A}">
                    <a16:rowId xmlns:a16="http://schemas.microsoft.com/office/drawing/2014/main" val="1694495061"/>
                  </a:ext>
                </a:extLst>
              </a:tr>
              <a:tr h="298637">
                <a:tc>
                  <a:txBody>
                    <a:bodyPr/>
                    <a:lstStyle/>
                    <a:p>
                      <a:pPr>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endParaRPr>
                    </a:p>
                  </a:txBody>
                  <a:tcPr marL="40594" marR="40594" marT="0" marB="0"/>
                </a:tc>
                <a:tc>
                  <a:txBody>
                    <a:bodyPr/>
                    <a:lstStyle/>
                    <a:p>
                      <a:pPr marL="0" lvl="0" indent="0">
                        <a:lnSpc>
                          <a:spcPct val="106000"/>
                        </a:lnSpc>
                        <a:spcAft>
                          <a:spcPts val="800"/>
                        </a:spcAft>
                        <a:buFont typeface="+mj-lt"/>
                        <a:buNone/>
                      </a:pPr>
                      <a:r>
                        <a:rPr lang="en-US" sz="1000" dirty="0">
                          <a:effectLst/>
                        </a:rPr>
                        <a:t>4. </a:t>
                      </a:r>
                      <a:r>
                        <a:rPr lang="en-US" sz="1000" dirty="0" err="1">
                          <a:effectLst/>
                        </a:rPr>
                        <a:t>Sistem</a:t>
                      </a:r>
                      <a:r>
                        <a:rPr lang="en-US" sz="1000" dirty="0">
                          <a:effectLst/>
                        </a:rPr>
                        <a:t> </a:t>
                      </a:r>
                      <a:r>
                        <a:rPr lang="en-US" sz="1000" dirty="0" err="1">
                          <a:effectLst/>
                        </a:rPr>
                        <a:t>memeriksa</a:t>
                      </a:r>
                      <a:r>
                        <a:rPr lang="en-US" sz="1000" dirty="0">
                          <a:effectLst/>
                        </a:rPr>
                        <a:t> </a:t>
                      </a:r>
                      <a:r>
                        <a:rPr lang="en-US" sz="1000" dirty="0" err="1">
                          <a:effectLst/>
                        </a:rPr>
                        <a:t>ketersediaan</a:t>
                      </a:r>
                      <a:r>
                        <a:rPr lang="en-US" sz="1000" dirty="0">
                          <a:effectLst/>
                        </a:rPr>
                        <a:t> </a:t>
                      </a:r>
                      <a:r>
                        <a:rPr lang="en-US" sz="1000" dirty="0" err="1">
                          <a:effectLst/>
                        </a:rPr>
                        <a:t>buku</a:t>
                      </a:r>
                      <a:r>
                        <a:rPr lang="en-US" sz="1000" dirty="0">
                          <a:effectLst/>
                        </a:rPr>
                        <a:t> dan </a:t>
                      </a:r>
                      <a:r>
                        <a:rPr lang="en-US" sz="1000" dirty="0" err="1">
                          <a:effectLst/>
                        </a:rPr>
                        <a:t>mengonfirmasi</a:t>
                      </a:r>
                      <a:r>
                        <a:rPr lang="en-US" sz="1000" dirty="0">
                          <a:effectLst/>
                        </a:rPr>
                        <a:t> </a:t>
                      </a:r>
                      <a:r>
                        <a:rPr lang="en-US" sz="1000" dirty="0" err="1">
                          <a:effectLst/>
                        </a:rPr>
                        <a:t>bahwa</a:t>
                      </a:r>
                      <a:r>
                        <a:rPr lang="en-US" sz="1000" dirty="0">
                          <a:effectLst/>
                        </a:rPr>
                        <a:t> </a:t>
                      </a:r>
                      <a:r>
                        <a:rPr lang="en-US" sz="1000" dirty="0" err="1">
                          <a:effectLst/>
                        </a:rPr>
                        <a:t>buku</a:t>
                      </a:r>
                      <a:r>
                        <a:rPr lang="en-US" sz="1000" dirty="0">
                          <a:effectLst/>
                        </a:rPr>
                        <a:t> </a:t>
                      </a:r>
                      <a:r>
                        <a:rPr lang="en-US" sz="1000" dirty="0" err="1">
                          <a:effectLst/>
                        </a:rPr>
                        <a:t>tersebut</a:t>
                      </a:r>
                      <a:r>
                        <a:rPr lang="en-US" sz="1000" dirty="0">
                          <a:effectLst/>
                        </a:rPr>
                        <a:t> </a:t>
                      </a:r>
                      <a:r>
                        <a:rPr lang="en-US" sz="1000" dirty="0" err="1">
                          <a:effectLst/>
                        </a:rPr>
                        <a:t>dapat</a:t>
                      </a:r>
                      <a:r>
                        <a:rPr lang="en-US" sz="1000" dirty="0">
                          <a:effectLst/>
                        </a:rPr>
                        <a:t> </a:t>
                      </a:r>
                      <a:r>
                        <a:rPr lang="en-US" sz="1000" dirty="0" err="1">
                          <a:effectLst/>
                        </a:rPr>
                        <a:t>dipinjam</a:t>
                      </a:r>
                      <a:r>
                        <a:rPr lang="en-US" sz="1000" dirty="0">
                          <a:effectLst/>
                        </a:rPr>
                        <a:t>.</a:t>
                      </a:r>
                      <a:endParaRPr lang="id-ID" sz="10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1852691444"/>
                  </a:ext>
                </a:extLst>
              </a:tr>
              <a:tr h="298637">
                <a:tc>
                  <a:txBody>
                    <a:bodyPr/>
                    <a:lstStyle/>
                    <a:p>
                      <a:pPr>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endParaRPr>
                    </a:p>
                  </a:txBody>
                  <a:tcPr marL="40594" marR="40594" marT="0" marB="0"/>
                </a:tc>
                <a:tc>
                  <a:txBody>
                    <a:bodyPr/>
                    <a:lstStyle/>
                    <a:p>
                      <a:pPr marL="0" lvl="0" indent="0">
                        <a:lnSpc>
                          <a:spcPct val="106000"/>
                        </a:lnSpc>
                        <a:spcAft>
                          <a:spcPts val="800"/>
                        </a:spcAft>
                        <a:buFont typeface="+mj-lt"/>
                        <a:buNone/>
                      </a:pPr>
                      <a:r>
                        <a:rPr lang="en-US" sz="1000" dirty="0">
                          <a:effectLst/>
                        </a:rPr>
                        <a:t>5. </a:t>
                      </a:r>
                      <a:r>
                        <a:rPr lang="en-US" sz="1000" dirty="0" err="1">
                          <a:effectLst/>
                        </a:rPr>
                        <a:t>Anggota</a:t>
                      </a:r>
                      <a:r>
                        <a:rPr lang="en-US" sz="1000" dirty="0">
                          <a:effectLst/>
                        </a:rPr>
                        <a:t> </a:t>
                      </a:r>
                      <a:r>
                        <a:rPr lang="en-US" sz="1000" dirty="0" err="1">
                          <a:effectLst/>
                        </a:rPr>
                        <a:t>meminjam</a:t>
                      </a:r>
                      <a:r>
                        <a:rPr lang="en-US" sz="1000" dirty="0">
                          <a:effectLst/>
                        </a:rPr>
                        <a:t> </a:t>
                      </a:r>
                      <a:r>
                        <a:rPr lang="en-US" sz="1000" dirty="0" err="1">
                          <a:effectLst/>
                        </a:rPr>
                        <a:t>buku</a:t>
                      </a:r>
                      <a:r>
                        <a:rPr lang="en-US" sz="1000" dirty="0">
                          <a:effectLst/>
                        </a:rPr>
                        <a:t> </a:t>
                      </a:r>
                      <a:r>
                        <a:rPr lang="en-US" sz="1000" dirty="0" err="1">
                          <a:effectLst/>
                        </a:rPr>
                        <a:t>tersebut</a:t>
                      </a:r>
                      <a:r>
                        <a:rPr lang="en-US" sz="1000" dirty="0">
                          <a:effectLst/>
                        </a:rPr>
                        <a:t> dan </a:t>
                      </a:r>
                      <a:r>
                        <a:rPr lang="en-US" sz="1000" dirty="0" err="1">
                          <a:effectLst/>
                        </a:rPr>
                        <a:t>sistem</a:t>
                      </a:r>
                      <a:r>
                        <a:rPr lang="en-US" sz="1000" dirty="0">
                          <a:effectLst/>
                        </a:rPr>
                        <a:t> </a:t>
                      </a:r>
                      <a:r>
                        <a:rPr lang="en-US" sz="1000" dirty="0" err="1">
                          <a:effectLst/>
                        </a:rPr>
                        <a:t>mencatat</a:t>
                      </a:r>
                      <a:r>
                        <a:rPr lang="en-US" sz="1000" dirty="0">
                          <a:effectLst/>
                        </a:rPr>
                        <a:t> </a:t>
                      </a:r>
                      <a:r>
                        <a:rPr lang="en-US" sz="1000" dirty="0" err="1">
                          <a:effectLst/>
                        </a:rPr>
                        <a:t>tanggal</a:t>
                      </a:r>
                      <a:r>
                        <a:rPr lang="en-US" sz="1000" dirty="0">
                          <a:effectLst/>
                        </a:rPr>
                        <a:t> </a:t>
                      </a:r>
                      <a:r>
                        <a:rPr lang="en-US" sz="1000" dirty="0" err="1">
                          <a:effectLst/>
                        </a:rPr>
                        <a:t>pengembalian</a:t>
                      </a:r>
                      <a:r>
                        <a:rPr lang="en-US" sz="1000" dirty="0">
                          <a:effectLst/>
                        </a:rPr>
                        <a:t>.</a:t>
                      </a:r>
                      <a:endParaRPr lang="id-ID" sz="10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478965677"/>
                  </a:ext>
                </a:extLst>
              </a:tr>
              <a:tr h="101701">
                <a:tc>
                  <a:txBody>
                    <a:bodyPr/>
                    <a:lstStyle/>
                    <a:p>
                      <a:pPr marL="457200">
                        <a:lnSpc>
                          <a:spcPct val="106000"/>
                        </a:lnSpc>
                      </a:pPr>
                      <a:r>
                        <a:rPr lang="en-US" sz="1000">
                          <a:effectLst/>
                        </a:rPr>
                        <a:t>Skenario Alternatif</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1172614435"/>
                  </a:ext>
                </a:extLst>
              </a:tr>
              <a:tr h="502196">
                <a:tc>
                  <a:txBody>
                    <a:bodyPr/>
                    <a:lstStyle/>
                    <a:p>
                      <a:pPr marL="342900" lvl="0" indent="-342900">
                        <a:lnSpc>
                          <a:spcPct val="106000"/>
                        </a:lnSpc>
                        <a:buFont typeface="+mj-lt"/>
                        <a:buAutoNum type="arabicPeriod"/>
                      </a:pPr>
                      <a:r>
                        <a:rPr lang="en-US" sz="1000">
                          <a:effectLst/>
                        </a:rPr>
                        <a:t>Anggota mencari buku yang ingin dipinjam dengan menggunakan katalog perpustakaan atau mesin pencarian di situs web perpustakaan.</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457200">
                        <a:lnSpc>
                          <a:spcPct val="106000"/>
                        </a:lnSpc>
                        <a:spcAft>
                          <a:spcPts val="800"/>
                        </a:spcAft>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2437347666"/>
                  </a:ext>
                </a:extLst>
              </a:tr>
              <a:tr h="400416">
                <a:tc>
                  <a:txBody>
                    <a:bodyPr/>
                    <a:lstStyle/>
                    <a:p>
                      <a:pPr marL="457200">
                        <a:lnSpc>
                          <a:spcPct val="106000"/>
                        </a:lnSpc>
                      </a:pPr>
                      <a:r>
                        <a:rPr lang="en-US" sz="1000">
                          <a:effectLst/>
                        </a:rPr>
                        <a:t> </a:t>
                      </a:r>
                      <a:endParaRPr lang="id-ID" sz="100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tc>
                  <a:txBody>
                    <a:bodyPr/>
                    <a:lstStyle/>
                    <a:p>
                      <a:pPr marL="0" lvl="0" indent="0">
                        <a:lnSpc>
                          <a:spcPct val="106000"/>
                        </a:lnSpc>
                        <a:spcAft>
                          <a:spcPts val="800"/>
                        </a:spcAft>
                        <a:buFont typeface="+mj-lt"/>
                        <a:buNone/>
                      </a:pPr>
                      <a:r>
                        <a:rPr lang="en-US" sz="1000" dirty="0">
                          <a:effectLst/>
                        </a:rPr>
                        <a:t>2. </a:t>
                      </a:r>
                      <a:r>
                        <a:rPr lang="en-US" sz="1000" dirty="0" err="1">
                          <a:effectLst/>
                        </a:rPr>
                        <a:t>Sistem</a:t>
                      </a:r>
                      <a:r>
                        <a:rPr lang="en-US" sz="1000" dirty="0">
                          <a:effectLst/>
                        </a:rPr>
                        <a:t> </a:t>
                      </a:r>
                      <a:r>
                        <a:rPr lang="en-US" sz="1000" dirty="0" err="1">
                          <a:effectLst/>
                        </a:rPr>
                        <a:t>memeriksa</a:t>
                      </a:r>
                      <a:r>
                        <a:rPr lang="en-US" sz="1000" dirty="0">
                          <a:effectLst/>
                        </a:rPr>
                        <a:t> </a:t>
                      </a:r>
                      <a:r>
                        <a:rPr lang="en-US" sz="1000" dirty="0" err="1">
                          <a:effectLst/>
                        </a:rPr>
                        <a:t>ketersediaan</a:t>
                      </a:r>
                      <a:r>
                        <a:rPr lang="en-US" sz="1000" dirty="0">
                          <a:effectLst/>
                        </a:rPr>
                        <a:t> </a:t>
                      </a:r>
                      <a:r>
                        <a:rPr lang="en-US" sz="1000" dirty="0" err="1">
                          <a:effectLst/>
                        </a:rPr>
                        <a:t>buku</a:t>
                      </a:r>
                      <a:r>
                        <a:rPr lang="en-US" sz="1000" dirty="0">
                          <a:effectLst/>
                        </a:rPr>
                        <a:t> dan </a:t>
                      </a:r>
                      <a:r>
                        <a:rPr lang="en-US" sz="1000" dirty="0" err="1">
                          <a:effectLst/>
                        </a:rPr>
                        <a:t>mengonfirmasi</a:t>
                      </a:r>
                      <a:r>
                        <a:rPr lang="en-US" sz="1000" dirty="0">
                          <a:effectLst/>
                        </a:rPr>
                        <a:t> </a:t>
                      </a:r>
                      <a:r>
                        <a:rPr lang="en-US" sz="1000" dirty="0" err="1">
                          <a:effectLst/>
                        </a:rPr>
                        <a:t>bahwa</a:t>
                      </a:r>
                      <a:r>
                        <a:rPr lang="en-US" sz="1000" dirty="0">
                          <a:effectLst/>
                        </a:rPr>
                        <a:t> </a:t>
                      </a:r>
                      <a:r>
                        <a:rPr lang="en-US" sz="1000" dirty="0" err="1">
                          <a:effectLst/>
                        </a:rPr>
                        <a:t>buku</a:t>
                      </a:r>
                      <a:r>
                        <a:rPr lang="en-US" sz="1000" dirty="0">
                          <a:effectLst/>
                        </a:rPr>
                        <a:t> </a:t>
                      </a:r>
                      <a:r>
                        <a:rPr lang="en-US" sz="1000" dirty="0" err="1">
                          <a:effectLst/>
                        </a:rPr>
                        <a:t>tersebut</a:t>
                      </a:r>
                      <a:r>
                        <a:rPr lang="en-US" sz="1000" dirty="0">
                          <a:effectLst/>
                        </a:rPr>
                        <a:t> </a:t>
                      </a:r>
                      <a:r>
                        <a:rPr lang="en-US" sz="1000" dirty="0" err="1">
                          <a:effectLst/>
                        </a:rPr>
                        <a:t>tidak</a:t>
                      </a:r>
                      <a:r>
                        <a:rPr lang="en-US" sz="1000" dirty="0">
                          <a:effectLst/>
                        </a:rPr>
                        <a:t> </a:t>
                      </a:r>
                      <a:r>
                        <a:rPr lang="en-US" sz="1000" dirty="0" err="1">
                          <a:effectLst/>
                        </a:rPr>
                        <a:t>dapat</a:t>
                      </a:r>
                      <a:r>
                        <a:rPr lang="en-US" sz="1000" dirty="0">
                          <a:effectLst/>
                        </a:rPr>
                        <a:t> </a:t>
                      </a:r>
                      <a:r>
                        <a:rPr lang="en-US" sz="1000" dirty="0" err="1">
                          <a:effectLst/>
                        </a:rPr>
                        <a:t>dipinjam</a:t>
                      </a:r>
                      <a:r>
                        <a:rPr lang="en-US" sz="1000" dirty="0">
                          <a:effectLst/>
                        </a:rPr>
                        <a:t> </a:t>
                      </a:r>
                      <a:r>
                        <a:rPr lang="en-US" sz="1000" dirty="0" err="1">
                          <a:effectLst/>
                        </a:rPr>
                        <a:t>karena</a:t>
                      </a:r>
                      <a:r>
                        <a:rPr lang="en-US" sz="1000" dirty="0">
                          <a:effectLst/>
                        </a:rPr>
                        <a:t> </a:t>
                      </a:r>
                      <a:r>
                        <a:rPr lang="en-US" sz="1000" dirty="0" err="1">
                          <a:effectLst/>
                        </a:rPr>
                        <a:t>sudah</a:t>
                      </a:r>
                      <a:r>
                        <a:rPr lang="en-US" sz="1000" dirty="0">
                          <a:effectLst/>
                        </a:rPr>
                        <a:t> </a:t>
                      </a:r>
                      <a:r>
                        <a:rPr lang="en-US" sz="1000" dirty="0" err="1">
                          <a:effectLst/>
                        </a:rPr>
                        <a:t>ada</a:t>
                      </a:r>
                      <a:r>
                        <a:rPr lang="en-US" sz="1000" dirty="0">
                          <a:effectLst/>
                        </a:rPr>
                        <a:t> yang </a:t>
                      </a:r>
                      <a:r>
                        <a:rPr lang="en-US" sz="1000" dirty="0" err="1">
                          <a:effectLst/>
                        </a:rPr>
                        <a:t>pinjam</a:t>
                      </a:r>
                      <a:r>
                        <a:rPr lang="en-US" sz="1000" dirty="0">
                          <a:effectLst/>
                        </a:rPr>
                        <a:t>.</a:t>
                      </a:r>
                      <a:endParaRPr lang="id-ID" sz="10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40594" marR="40594" marT="0" marB="0"/>
                </a:tc>
                <a:extLst>
                  <a:ext uri="{0D108BD9-81ED-4DB2-BD59-A6C34878D82A}">
                    <a16:rowId xmlns:a16="http://schemas.microsoft.com/office/drawing/2014/main" val="2930179184"/>
                  </a:ext>
                </a:extLst>
              </a:tr>
            </a:tbl>
          </a:graphicData>
        </a:graphic>
      </p:graphicFrame>
      <p:sp>
        <p:nvSpPr>
          <p:cNvPr id="5" name="Rectangle 1">
            <a:extLst>
              <a:ext uri="{FF2B5EF4-FFF2-40B4-BE49-F238E27FC236}">
                <a16:creationId xmlns:a16="http://schemas.microsoft.com/office/drawing/2014/main" id="{A3C26F6F-C9DA-8E36-67D4-B2822472E0B5}"/>
              </a:ext>
            </a:extLst>
          </p:cNvPr>
          <p:cNvSpPr>
            <a:spLocks noChangeArrowheads="1"/>
          </p:cNvSpPr>
          <p:nvPr/>
        </p:nvSpPr>
        <p:spPr bwMode="auto">
          <a:xfrm>
            <a:off x="3005138" y="9699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spTree>
    <p:extLst>
      <p:ext uri="{BB962C8B-B14F-4D97-AF65-F5344CB8AC3E}">
        <p14:creationId xmlns:p14="http://schemas.microsoft.com/office/powerpoint/2010/main" val="240554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78"/>
          <p:cNvSpPr/>
          <p:nvPr/>
        </p:nvSpPr>
        <p:spPr>
          <a:xfrm>
            <a:off x="1160900" y="1501166"/>
            <a:ext cx="6822197" cy="3010559"/>
          </a:xfrm>
          <a:prstGeom prst="roundRect">
            <a:avLst>
              <a:gd name="adj" fmla="val 16667"/>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8"/>
          <p:cNvSpPr txBox="1">
            <a:spLocks noGrp="1"/>
          </p:cNvSpPr>
          <p:nvPr>
            <p:ph type="subTitle" idx="2"/>
          </p:nvPr>
        </p:nvSpPr>
        <p:spPr>
          <a:xfrm>
            <a:off x="168517" y="325176"/>
            <a:ext cx="3879622" cy="9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4. Nama Use Case : Reservasi Buku</a:t>
            </a:r>
          </a:p>
        </p:txBody>
      </p:sp>
      <p:sp>
        <p:nvSpPr>
          <p:cNvPr id="473" name="Google Shape;473;p78"/>
          <p:cNvSpPr txBox="1">
            <a:spLocks noGrp="1"/>
          </p:cNvSpPr>
          <p:nvPr>
            <p:ph type="subTitle" idx="4"/>
          </p:nvPr>
        </p:nvSpPr>
        <p:spPr>
          <a:xfrm>
            <a:off x="1043883" y="943976"/>
            <a:ext cx="1130693" cy="557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Skenario:</a:t>
            </a:r>
          </a:p>
        </p:txBody>
      </p:sp>
      <p:sp>
        <p:nvSpPr>
          <p:cNvPr id="5" name="Rectangle 2">
            <a:extLst>
              <a:ext uri="{FF2B5EF4-FFF2-40B4-BE49-F238E27FC236}">
                <a16:creationId xmlns:a16="http://schemas.microsoft.com/office/drawing/2014/main" id="{040B5A6D-322A-AC17-B922-69F7B0F416B2}"/>
              </a:ext>
            </a:extLst>
          </p:cNvPr>
          <p:cNvSpPr>
            <a:spLocks noChangeArrowheads="1"/>
          </p:cNvSpPr>
          <p:nvPr/>
        </p:nvSpPr>
        <p:spPr bwMode="auto">
          <a:xfrm>
            <a:off x="1924050" y="1982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aphicFrame>
        <p:nvGraphicFramePr>
          <p:cNvPr id="2" name="Table 1">
            <a:extLst>
              <a:ext uri="{FF2B5EF4-FFF2-40B4-BE49-F238E27FC236}">
                <a16:creationId xmlns:a16="http://schemas.microsoft.com/office/drawing/2014/main" id="{1D34B14B-421B-71EF-E365-679458D8EFA9}"/>
              </a:ext>
            </a:extLst>
          </p:cNvPr>
          <p:cNvGraphicFramePr>
            <a:graphicFrameLocks noGrp="1"/>
          </p:cNvGraphicFramePr>
          <p:nvPr>
            <p:extLst>
              <p:ext uri="{D42A27DB-BD31-4B8C-83A1-F6EECF244321}">
                <p14:modId xmlns:p14="http://schemas.microsoft.com/office/powerpoint/2010/main" val="1871679864"/>
              </p:ext>
            </p:extLst>
          </p:nvPr>
        </p:nvGraphicFramePr>
        <p:xfrm>
          <a:off x="1880420" y="1880840"/>
          <a:ext cx="5383155" cy="2251210"/>
        </p:xfrm>
        <a:graphic>
          <a:graphicData uri="http://schemas.openxmlformats.org/drawingml/2006/table">
            <a:tbl>
              <a:tblPr firstRow="1" firstCol="1" bandRow="1">
                <a:tableStyleId>{A8364AC1-2618-4946-B193-E2B28ADBC377}</a:tableStyleId>
              </a:tblPr>
              <a:tblGrid>
                <a:gridCol w="2693191">
                  <a:extLst>
                    <a:ext uri="{9D8B030D-6E8A-4147-A177-3AD203B41FA5}">
                      <a16:colId xmlns:a16="http://schemas.microsoft.com/office/drawing/2014/main" val="3281477649"/>
                    </a:ext>
                  </a:extLst>
                </a:gridCol>
                <a:gridCol w="2689964">
                  <a:extLst>
                    <a:ext uri="{9D8B030D-6E8A-4147-A177-3AD203B41FA5}">
                      <a16:colId xmlns:a16="http://schemas.microsoft.com/office/drawing/2014/main" val="1564741219"/>
                    </a:ext>
                  </a:extLst>
                </a:gridCol>
              </a:tblGrid>
              <a:tr h="217340">
                <a:tc>
                  <a:txBody>
                    <a:bodyPr/>
                    <a:lstStyle/>
                    <a:p>
                      <a:pPr marL="457200" algn="ctr">
                        <a:lnSpc>
                          <a:spcPct val="106000"/>
                        </a:lnSpc>
                      </a:pPr>
                      <a:r>
                        <a:rPr lang="en-US" sz="1200">
                          <a:effectLst/>
                        </a:rPr>
                        <a:t>Aksi Aktor</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gn="ctr">
                        <a:lnSpc>
                          <a:spcPct val="106000"/>
                        </a:lnSpc>
                        <a:spcAft>
                          <a:spcPts val="800"/>
                        </a:spcAft>
                      </a:pPr>
                      <a:r>
                        <a:rPr lang="en-US" sz="1200">
                          <a:effectLst/>
                        </a:rPr>
                        <a:t>Reaksi Sistem</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010204874"/>
                  </a:ext>
                </a:extLst>
              </a:tr>
              <a:tr h="217340">
                <a:tc>
                  <a:txBody>
                    <a:bodyPr/>
                    <a:lstStyle/>
                    <a:p>
                      <a:pPr marL="457200">
                        <a:lnSpc>
                          <a:spcPct val="106000"/>
                        </a:lnSpc>
                      </a:pPr>
                      <a:r>
                        <a:rPr lang="en-US" sz="1200">
                          <a:effectLst/>
                        </a:rPr>
                        <a:t>Skenario Normal</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926036054"/>
                  </a:ext>
                </a:extLst>
              </a:tr>
              <a:tr h="450242">
                <a:tc>
                  <a:txBody>
                    <a:bodyPr/>
                    <a:lstStyle/>
                    <a:p>
                      <a:pPr marL="0" lvl="0" indent="0">
                        <a:lnSpc>
                          <a:spcPct val="106000"/>
                        </a:lnSpc>
                        <a:buFont typeface="+mj-lt"/>
                        <a:buNone/>
                      </a:pPr>
                      <a:r>
                        <a:rPr lang="en-US" sz="1200" dirty="0">
                          <a:effectLst/>
                        </a:rPr>
                        <a:t>1. </a:t>
                      </a:r>
                      <a:r>
                        <a:rPr lang="en-US" sz="1200" dirty="0" err="1">
                          <a:effectLst/>
                        </a:rPr>
                        <a:t>Anggota</a:t>
                      </a:r>
                      <a:r>
                        <a:rPr lang="en-US" sz="1200" dirty="0">
                          <a:effectLst/>
                        </a:rPr>
                        <a:t> </a:t>
                      </a:r>
                      <a:r>
                        <a:rPr lang="en-US" sz="1200" dirty="0" err="1">
                          <a:effectLst/>
                        </a:rPr>
                        <a:t>melalukan</a:t>
                      </a:r>
                      <a:r>
                        <a:rPr lang="en-US" sz="1200" dirty="0">
                          <a:effectLst/>
                        </a:rPr>
                        <a:t> </a:t>
                      </a:r>
                      <a:r>
                        <a:rPr lang="en-US" sz="1200" dirty="0" err="1">
                          <a:effectLst/>
                        </a:rPr>
                        <a:t>reservasi</a:t>
                      </a:r>
                      <a:r>
                        <a:rPr lang="en-US" sz="1200" dirty="0">
                          <a:effectLst/>
                        </a:rPr>
                        <a:t> </a:t>
                      </a:r>
                      <a:r>
                        <a:rPr lang="en-US" sz="1200" dirty="0" err="1">
                          <a:effectLst/>
                        </a:rPr>
                        <a:t>buku</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310778115"/>
                  </a:ext>
                </a:extLst>
              </a:tr>
              <a:tr h="683144">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2.Sistem </a:t>
                      </a:r>
                      <a:r>
                        <a:rPr lang="en-US" sz="1200" dirty="0" err="1">
                          <a:effectLst/>
                        </a:rPr>
                        <a:t>mencatat</a:t>
                      </a:r>
                      <a:r>
                        <a:rPr lang="en-US" sz="1200" dirty="0">
                          <a:effectLst/>
                        </a:rPr>
                        <a:t> </a:t>
                      </a:r>
                      <a:r>
                        <a:rPr lang="en-US" sz="1200" dirty="0" err="1">
                          <a:effectLst/>
                        </a:rPr>
                        <a:t>reservasi</a:t>
                      </a:r>
                      <a:r>
                        <a:rPr lang="en-US" sz="1200" dirty="0">
                          <a:effectLst/>
                        </a:rPr>
                        <a:t> </a:t>
                      </a:r>
                      <a:r>
                        <a:rPr lang="en-US" sz="1200" dirty="0" err="1">
                          <a:effectLst/>
                        </a:rPr>
                        <a:t>buku</a:t>
                      </a:r>
                      <a:r>
                        <a:rPr lang="en-US" sz="1200" dirty="0">
                          <a:effectLst/>
                        </a:rPr>
                        <a:t> yang </a:t>
                      </a:r>
                      <a:r>
                        <a:rPr lang="en-US" sz="1200" dirty="0" err="1">
                          <a:effectLst/>
                        </a:rPr>
                        <a:t>telah</a:t>
                      </a:r>
                      <a:r>
                        <a:rPr lang="en-US" sz="1200" dirty="0">
                          <a:effectLst/>
                        </a:rPr>
                        <a:t> di </a:t>
                      </a:r>
                      <a:r>
                        <a:rPr lang="en-US" sz="1200" dirty="0" err="1">
                          <a:effectLst/>
                        </a:rPr>
                        <a:t>inginkan</a:t>
                      </a:r>
                      <a:r>
                        <a:rPr lang="en-US" sz="1200" dirty="0">
                          <a:effectLst/>
                        </a:rPr>
                        <a:t> oleh </a:t>
                      </a:r>
                      <a:r>
                        <a:rPr lang="en-US" sz="1200" dirty="0" err="1">
                          <a:effectLst/>
                        </a:rPr>
                        <a:t>anggota</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573096936"/>
                  </a:ext>
                </a:extLst>
              </a:tr>
              <a:tr h="683144">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3. </a:t>
                      </a:r>
                      <a:r>
                        <a:rPr lang="en-US" sz="1200" dirty="0" err="1">
                          <a:effectLst/>
                        </a:rPr>
                        <a:t>Anggota</a:t>
                      </a:r>
                      <a:r>
                        <a:rPr lang="en-US" sz="1200" dirty="0">
                          <a:effectLst/>
                        </a:rPr>
                        <a:t> </a:t>
                      </a:r>
                      <a:r>
                        <a:rPr lang="en-US" sz="1200" dirty="0" err="1">
                          <a:effectLst/>
                        </a:rPr>
                        <a:t>mendapatkan</a:t>
                      </a:r>
                      <a:r>
                        <a:rPr lang="en-US" sz="1200" dirty="0">
                          <a:effectLst/>
                        </a:rPr>
                        <a:t> </a:t>
                      </a:r>
                      <a:r>
                        <a:rPr lang="en-US" sz="1200" dirty="0" err="1">
                          <a:effectLst/>
                        </a:rPr>
                        <a:t>buku</a:t>
                      </a:r>
                      <a:r>
                        <a:rPr lang="en-US" sz="1200" dirty="0">
                          <a:effectLst/>
                        </a:rPr>
                        <a:t> </a:t>
                      </a:r>
                      <a:r>
                        <a:rPr lang="en-US" sz="1200" dirty="0" err="1">
                          <a:effectLst/>
                        </a:rPr>
                        <a:t>ketika</a:t>
                      </a:r>
                      <a:r>
                        <a:rPr lang="en-US" sz="1200" dirty="0">
                          <a:effectLst/>
                        </a:rPr>
                        <a:t> </a:t>
                      </a:r>
                      <a:r>
                        <a:rPr lang="en-US" sz="1200" dirty="0" err="1">
                          <a:effectLst/>
                        </a:rPr>
                        <a:t>sudah</a:t>
                      </a:r>
                      <a:r>
                        <a:rPr lang="en-US" sz="1200" dirty="0">
                          <a:effectLst/>
                        </a:rPr>
                        <a:t> </a:t>
                      </a:r>
                      <a:r>
                        <a:rPr lang="en-US" sz="1200" dirty="0" err="1">
                          <a:effectLst/>
                        </a:rPr>
                        <a:t>dikembalikan</a:t>
                      </a:r>
                      <a:r>
                        <a:rPr lang="en-US" sz="1200" dirty="0">
                          <a:effectLst/>
                        </a:rPr>
                        <a:t> oleh </a:t>
                      </a:r>
                      <a:r>
                        <a:rPr lang="en-US" sz="1200" dirty="0" err="1">
                          <a:effectLst/>
                        </a:rPr>
                        <a:t>peminjam</a:t>
                      </a:r>
                      <a:r>
                        <a:rPr lang="en-US" sz="1200" dirty="0">
                          <a:effectLst/>
                        </a:rPr>
                        <a:t> </a:t>
                      </a:r>
                      <a:r>
                        <a:rPr lang="en-US" sz="1200" dirty="0" err="1">
                          <a:effectLst/>
                        </a:rPr>
                        <a:t>awal</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510572742"/>
                  </a:ext>
                </a:extLst>
              </a:tr>
            </a:tbl>
          </a:graphicData>
        </a:graphic>
      </p:graphicFrame>
      <p:sp>
        <p:nvSpPr>
          <p:cNvPr id="3" name="Rectangle 1">
            <a:extLst>
              <a:ext uri="{FF2B5EF4-FFF2-40B4-BE49-F238E27FC236}">
                <a16:creationId xmlns:a16="http://schemas.microsoft.com/office/drawing/2014/main" id="{467F78D9-2543-2FBE-F289-E3529400FC7B}"/>
              </a:ext>
            </a:extLst>
          </p:cNvPr>
          <p:cNvSpPr>
            <a:spLocks noChangeArrowheads="1"/>
          </p:cNvSpPr>
          <p:nvPr/>
        </p:nvSpPr>
        <p:spPr bwMode="auto">
          <a:xfrm>
            <a:off x="1837113" y="1873880"/>
            <a:ext cx="9293542" cy="549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d-ID"/>
          </a:p>
        </p:txBody>
      </p:sp>
    </p:spTree>
    <p:extLst>
      <p:ext uri="{BB962C8B-B14F-4D97-AF65-F5344CB8AC3E}">
        <p14:creationId xmlns:p14="http://schemas.microsoft.com/office/powerpoint/2010/main" val="295306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78"/>
          <p:cNvSpPr/>
          <p:nvPr/>
        </p:nvSpPr>
        <p:spPr>
          <a:xfrm>
            <a:off x="1160900" y="1501166"/>
            <a:ext cx="6822197" cy="3010559"/>
          </a:xfrm>
          <a:prstGeom prst="roundRect">
            <a:avLst>
              <a:gd name="adj" fmla="val 16667"/>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8"/>
          <p:cNvSpPr txBox="1">
            <a:spLocks noGrp="1"/>
          </p:cNvSpPr>
          <p:nvPr>
            <p:ph type="subTitle" idx="2"/>
          </p:nvPr>
        </p:nvSpPr>
        <p:spPr>
          <a:xfrm>
            <a:off x="168517" y="325176"/>
            <a:ext cx="3879622" cy="9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5. Nama Use Case : Pengembalian Buku</a:t>
            </a:r>
          </a:p>
        </p:txBody>
      </p:sp>
      <p:sp>
        <p:nvSpPr>
          <p:cNvPr id="473" name="Google Shape;473;p78"/>
          <p:cNvSpPr txBox="1">
            <a:spLocks noGrp="1"/>
          </p:cNvSpPr>
          <p:nvPr>
            <p:ph type="subTitle" idx="4"/>
          </p:nvPr>
        </p:nvSpPr>
        <p:spPr>
          <a:xfrm>
            <a:off x="1043883" y="943976"/>
            <a:ext cx="1130693" cy="557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Skenario:</a:t>
            </a:r>
          </a:p>
        </p:txBody>
      </p:sp>
      <p:graphicFrame>
        <p:nvGraphicFramePr>
          <p:cNvPr id="4" name="Table 3">
            <a:extLst>
              <a:ext uri="{FF2B5EF4-FFF2-40B4-BE49-F238E27FC236}">
                <a16:creationId xmlns:a16="http://schemas.microsoft.com/office/drawing/2014/main" id="{C1D8A792-0B3D-5B7F-B2DB-A61E3524C020}"/>
              </a:ext>
            </a:extLst>
          </p:cNvPr>
          <p:cNvGraphicFramePr>
            <a:graphicFrameLocks noGrp="1"/>
          </p:cNvGraphicFramePr>
          <p:nvPr>
            <p:extLst>
              <p:ext uri="{D42A27DB-BD31-4B8C-83A1-F6EECF244321}">
                <p14:modId xmlns:p14="http://schemas.microsoft.com/office/powerpoint/2010/main" val="596653790"/>
              </p:ext>
            </p:extLst>
          </p:nvPr>
        </p:nvGraphicFramePr>
        <p:xfrm>
          <a:off x="1923732" y="1982787"/>
          <a:ext cx="5296535" cy="1873887"/>
        </p:xfrm>
        <a:graphic>
          <a:graphicData uri="http://schemas.openxmlformats.org/drawingml/2006/table">
            <a:tbl>
              <a:tblPr firstRow="1" firstCol="1" bandRow="1">
                <a:tableStyleId>{A8364AC1-2618-4946-B193-E2B28ADBC377}</a:tableStyleId>
              </a:tblPr>
              <a:tblGrid>
                <a:gridCol w="2649855">
                  <a:extLst>
                    <a:ext uri="{9D8B030D-6E8A-4147-A177-3AD203B41FA5}">
                      <a16:colId xmlns:a16="http://schemas.microsoft.com/office/drawing/2014/main" val="1802688517"/>
                    </a:ext>
                  </a:extLst>
                </a:gridCol>
                <a:gridCol w="2646680">
                  <a:extLst>
                    <a:ext uri="{9D8B030D-6E8A-4147-A177-3AD203B41FA5}">
                      <a16:colId xmlns:a16="http://schemas.microsoft.com/office/drawing/2014/main" val="1143743873"/>
                    </a:ext>
                  </a:extLst>
                </a:gridCol>
              </a:tblGrid>
              <a:tr h="0">
                <a:tc>
                  <a:txBody>
                    <a:bodyPr/>
                    <a:lstStyle/>
                    <a:p>
                      <a:pPr marL="457200" algn="ctr">
                        <a:lnSpc>
                          <a:spcPct val="106000"/>
                        </a:lnSpc>
                      </a:pPr>
                      <a:r>
                        <a:rPr lang="en-US" sz="1200">
                          <a:effectLst/>
                        </a:rPr>
                        <a:t>Aksi Aktor</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gn="ctr">
                        <a:lnSpc>
                          <a:spcPct val="106000"/>
                        </a:lnSpc>
                        <a:spcAft>
                          <a:spcPts val="800"/>
                        </a:spcAft>
                      </a:pPr>
                      <a:r>
                        <a:rPr lang="en-US" sz="1200">
                          <a:effectLst/>
                        </a:rPr>
                        <a:t>Reaksi Sistem</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4204412933"/>
                  </a:ext>
                </a:extLst>
              </a:tr>
              <a:tr h="0">
                <a:tc>
                  <a:txBody>
                    <a:bodyPr/>
                    <a:lstStyle/>
                    <a:p>
                      <a:pPr marL="457200">
                        <a:lnSpc>
                          <a:spcPct val="106000"/>
                        </a:lnSpc>
                      </a:pPr>
                      <a:r>
                        <a:rPr lang="en-US" sz="1200">
                          <a:effectLst/>
                        </a:rPr>
                        <a:t>Skenario Normal</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3831145926"/>
                  </a:ext>
                </a:extLst>
              </a:tr>
              <a:tr h="0">
                <a:tc>
                  <a:txBody>
                    <a:bodyPr/>
                    <a:lstStyle/>
                    <a:p>
                      <a:pPr marL="0" lvl="0" indent="0">
                        <a:lnSpc>
                          <a:spcPct val="106000"/>
                        </a:lnSpc>
                        <a:buFont typeface="+mj-lt"/>
                        <a:buNone/>
                      </a:pPr>
                      <a:r>
                        <a:rPr lang="en-US" sz="1200" dirty="0">
                          <a:effectLst/>
                        </a:rPr>
                        <a:t>1. </a:t>
                      </a:r>
                      <a:r>
                        <a:rPr lang="en-US" sz="1200" dirty="0" err="1">
                          <a:effectLst/>
                        </a:rPr>
                        <a:t>Anggota</a:t>
                      </a:r>
                      <a:r>
                        <a:rPr lang="en-US" sz="1200" dirty="0">
                          <a:effectLst/>
                        </a:rPr>
                        <a:t> </a:t>
                      </a:r>
                      <a:r>
                        <a:rPr lang="en-US" sz="1200" dirty="0" err="1">
                          <a:effectLst/>
                        </a:rPr>
                        <a:t>menyerahkan</a:t>
                      </a:r>
                      <a:r>
                        <a:rPr lang="en-US" sz="1200" dirty="0">
                          <a:effectLst/>
                        </a:rPr>
                        <a:t> </a:t>
                      </a:r>
                      <a:r>
                        <a:rPr lang="en-US" sz="1200" dirty="0" err="1">
                          <a:effectLst/>
                        </a:rPr>
                        <a:t>buku</a:t>
                      </a:r>
                      <a:r>
                        <a:rPr lang="en-US" sz="1200" dirty="0">
                          <a:effectLst/>
                        </a:rPr>
                        <a:t> yang </a:t>
                      </a:r>
                      <a:r>
                        <a:rPr lang="en-US" sz="1200" dirty="0" err="1">
                          <a:effectLst/>
                        </a:rPr>
                        <a:t>akan</a:t>
                      </a:r>
                      <a:r>
                        <a:rPr lang="en-US" sz="1200" dirty="0">
                          <a:effectLst/>
                        </a:rPr>
                        <a:t> </a:t>
                      </a:r>
                      <a:r>
                        <a:rPr lang="en-US" sz="1200" dirty="0" err="1">
                          <a:effectLst/>
                        </a:rPr>
                        <a:t>dikembalikan</a:t>
                      </a:r>
                      <a:r>
                        <a:rPr lang="en-US" sz="1200" dirty="0">
                          <a:effectLst/>
                        </a:rPr>
                        <a:t> </a:t>
                      </a:r>
                      <a:r>
                        <a:rPr lang="en-US" sz="1200" dirty="0" err="1">
                          <a:effectLst/>
                        </a:rPr>
                        <a:t>ke</a:t>
                      </a:r>
                      <a:r>
                        <a:rPr lang="en-US" sz="1200" dirty="0">
                          <a:effectLst/>
                        </a:rPr>
                        <a:t> </a:t>
                      </a:r>
                      <a:r>
                        <a:rPr lang="en-US" sz="1200" dirty="0" err="1">
                          <a:effectLst/>
                        </a:rPr>
                        <a:t>pustakawan</a:t>
                      </a:r>
                      <a:r>
                        <a:rPr lang="en-US" sz="1200" dirty="0">
                          <a:effectLst/>
                        </a:rPr>
                        <a:t> </a:t>
                      </a:r>
                      <a:r>
                        <a:rPr lang="en-US" sz="1200" dirty="0" err="1">
                          <a:effectLst/>
                        </a:rPr>
                        <a:t>atau</a:t>
                      </a:r>
                      <a:r>
                        <a:rPr lang="en-US" sz="1200" dirty="0">
                          <a:effectLst/>
                        </a:rPr>
                        <a:t> </a:t>
                      </a:r>
                      <a:r>
                        <a:rPr lang="en-US" sz="1200" dirty="0" err="1">
                          <a:effectLst/>
                        </a:rPr>
                        <a:t>mesin</a:t>
                      </a:r>
                      <a:r>
                        <a:rPr lang="en-US" sz="1200" dirty="0">
                          <a:effectLst/>
                        </a:rPr>
                        <a:t> </a:t>
                      </a:r>
                      <a:r>
                        <a:rPr lang="en-US" sz="1200" dirty="0" err="1">
                          <a:effectLst/>
                        </a:rPr>
                        <a:t>otomatis</a:t>
                      </a:r>
                      <a:r>
                        <a:rPr lang="en-US" sz="1200" dirty="0">
                          <a:effectLst/>
                        </a:rPr>
                        <a:t> </a:t>
                      </a:r>
                      <a:r>
                        <a:rPr lang="en-US" sz="1200" dirty="0" err="1">
                          <a:effectLst/>
                        </a:rPr>
                        <a:t>pengembalian</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457200">
                        <a:lnSpc>
                          <a:spcPct val="106000"/>
                        </a:lnSpc>
                        <a:spcAft>
                          <a:spcPts val="800"/>
                        </a:spcAft>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2847423275"/>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2. </a:t>
                      </a:r>
                      <a:r>
                        <a:rPr lang="en-US" sz="1200" dirty="0" err="1">
                          <a:effectLst/>
                        </a:rPr>
                        <a:t>Sistem</a:t>
                      </a:r>
                      <a:r>
                        <a:rPr lang="en-US" sz="1200" dirty="0">
                          <a:effectLst/>
                        </a:rPr>
                        <a:t> </a:t>
                      </a:r>
                      <a:r>
                        <a:rPr lang="en-US" sz="1200" dirty="0" err="1">
                          <a:effectLst/>
                        </a:rPr>
                        <a:t>mencatat</a:t>
                      </a:r>
                      <a:r>
                        <a:rPr lang="en-US" sz="1200" dirty="0">
                          <a:effectLst/>
                        </a:rPr>
                        <a:t> </a:t>
                      </a:r>
                      <a:r>
                        <a:rPr lang="en-US" sz="1200" dirty="0" err="1">
                          <a:effectLst/>
                        </a:rPr>
                        <a:t>pengembalian</a:t>
                      </a:r>
                      <a:r>
                        <a:rPr lang="en-US" sz="1200" dirty="0">
                          <a:effectLst/>
                        </a:rPr>
                        <a:t> </a:t>
                      </a:r>
                      <a:r>
                        <a:rPr lang="en-US" sz="1200" dirty="0" err="1">
                          <a:effectLst/>
                        </a:rPr>
                        <a:t>buku</a:t>
                      </a:r>
                      <a:r>
                        <a:rPr lang="en-US" sz="1200" dirty="0">
                          <a:effectLst/>
                        </a:rPr>
                        <a:t> dan </a:t>
                      </a:r>
                      <a:r>
                        <a:rPr lang="en-US" sz="1200" dirty="0" err="1">
                          <a:effectLst/>
                        </a:rPr>
                        <a:t>menghapus</a:t>
                      </a:r>
                      <a:r>
                        <a:rPr lang="en-US" sz="1200" dirty="0">
                          <a:effectLst/>
                        </a:rPr>
                        <a:t> </a:t>
                      </a:r>
                      <a:r>
                        <a:rPr lang="en-US" sz="1200" dirty="0" err="1">
                          <a:effectLst/>
                        </a:rPr>
                        <a:t>informasi</a:t>
                      </a:r>
                      <a:r>
                        <a:rPr lang="en-US" sz="1200" dirty="0">
                          <a:effectLst/>
                        </a:rPr>
                        <a:t> </a:t>
                      </a:r>
                      <a:r>
                        <a:rPr lang="en-US" sz="1200" dirty="0" err="1">
                          <a:effectLst/>
                        </a:rPr>
                        <a:t>peminjaman</a:t>
                      </a:r>
                      <a:r>
                        <a:rPr lang="en-US" sz="1200" dirty="0">
                          <a:effectLst/>
                        </a:rPr>
                        <a:t> </a:t>
                      </a:r>
                      <a:r>
                        <a:rPr lang="en-US" sz="1200" dirty="0" err="1">
                          <a:effectLst/>
                        </a:rPr>
                        <a:t>dari</a:t>
                      </a:r>
                      <a:r>
                        <a:rPr lang="en-US" sz="1200" dirty="0">
                          <a:effectLst/>
                        </a:rPr>
                        <a:t> </a:t>
                      </a:r>
                      <a:r>
                        <a:rPr lang="en-US" sz="1200" dirty="0" err="1">
                          <a:effectLst/>
                        </a:rPr>
                        <a:t>akun</a:t>
                      </a:r>
                      <a:r>
                        <a:rPr lang="en-US" sz="1200" dirty="0">
                          <a:effectLst/>
                        </a:rPr>
                        <a:t> </a:t>
                      </a:r>
                      <a:r>
                        <a:rPr lang="en-US" sz="1200" dirty="0" err="1">
                          <a:effectLst/>
                        </a:rPr>
                        <a:t>anggota</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482722501"/>
                  </a:ext>
                </a:extLst>
              </a:tr>
              <a:tr h="0">
                <a:tc>
                  <a:txBody>
                    <a:bodyPr/>
                    <a:lstStyle/>
                    <a:p>
                      <a:pPr marL="457200">
                        <a:lnSpc>
                          <a:spcPct val="106000"/>
                        </a:lnSpc>
                      </a:pPr>
                      <a:r>
                        <a:rPr lang="en-US" sz="1200">
                          <a:effectLst/>
                        </a:rPr>
                        <a:t> </a:t>
                      </a:r>
                      <a:endParaRPr lang="id-ID" sz="120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tc>
                  <a:txBody>
                    <a:bodyPr/>
                    <a:lstStyle/>
                    <a:p>
                      <a:pPr marL="0" lvl="0" indent="0">
                        <a:lnSpc>
                          <a:spcPct val="106000"/>
                        </a:lnSpc>
                        <a:spcAft>
                          <a:spcPts val="800"/>
                        </a:spcAft>
                        <a:buFont typeface="+mj-lt"/>
                        <a:buNone/>
                      </a:pPr>
                      <a:r>
                        <a:rPr lang="en-US" sz="1200" dirty="0">
                          <a:effectLst/>
                        </a:rPr>
                        <a:t>3. </a:t>
                      </a:r>
                      <a:r>
                        <a:rPr lang="en-US" sz="1200" dirty="0" err="1">
                          <a:effectLst/>
                        </a:rPr>
                        <a:t>Anggota</a:t>
                      </a:r>
                      <a:r>
                        <a:rPr lang="en-US" sz="1200" dirty="0">
                          <a:effectLst/>
                        </a:rPr>
                        <a:t> </a:t>
                      </a:r>
                      <a:r>
                        <a:rPr lang="en-US" sz="1200" dirty="0" err="1">
                          <a:effectLst/>
                        </a:rPr>
                        <a:t>menerima</a:t>
                      </a:r>
                      <a:r>
                        <a:rPr lang="en-US" sz="1200" dirty="0">
                          <a:effectLst/>
                        </a:rPr>
                        <a:t> </a:t>
                      </a:r>
                      <a:r>
                        <a:rPr lang="en-US" sz="1200" dirty="0" err="1">
                          <a:effectLst/>
                        </a:rPr>
                        <a:t>konfirmasi</a:t>
                      </a:r>
                      <a:r>
                        <a:rPr lang="en-US" sz="1200" dirty="0">
                          <a:effectLst/>
                        </a:rPr>
                        <a:t> </a:t>
                      </a:r>
                      <a:r>
                        <a:rPr lang="en-US" sz="1200" dirty="0" err="1">
                          <a:effectLst/>
                        </a:rPr>
                        <a:t>bahwa</a:t>
                      </a:r>
                      <a:r>
                        <a:rPr lang="en-US" sz="1200" dirty="0">
                          <a:effectLst/>
                        </a:rPr>
                        <a:t> </a:t>
                      </a:r>
                      <a:r>
                        <a:rPr lang="en-US" sz="1200" dirty="0" err="1">
                          <a:effectLst/>
                        </a:rPr>
                        <a:t>buku</a:t>
                      </a:r>
                      <a:r>
                        <a:rPr lang="en-US" sz="1200" dirty="0">
                          <a:effectLst/>
                        </a:rPr>
                        <a:t> </a:t>
                      </a:r>
                      <a:r>
                        <a:rPr lang="en-US" sz="1200" dirty="0" err="1">
                          <a:effectLst/>
                        </a:rPr>
                        <a:t>telah</a:t>
                      </a:r>
                      <a:r>
                        <a:rPr lang="en-US" sz="1200" dirty="0">
                          <a:effectLst/>
                        </a:rPr>
                        <a:t> </a:t>
                      </a:r>
                      <a:r>
                        <a:rPr lang="en-US" sz="1200" dirty="0" err="1">
                          <a:effectLst/>
                        </a:rPr>
                        <a:t>dikembalikan</a:t>
                      </a:r>
                      <a:r>
                        <a:rPr lang="en-US" sz="1200" dirty="0">
                          <a:effectLst/>
                        </a:rPr>
                        <a:t>.</a:t>
                      </a:r>
                      <a:endParaRPr lang="id-ID" sz="1200" dirty="0">
                        <a:effectLst/>
                        <a:latin typeface="Times New Roman" panose="02020603050405020304" pitchFamily="18"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317521740"/>
                  </a:ext>
                </a:extLst>
              </a:tr>
            </a:tbl>
          </a:graphicData>
        </a:graphic>
      </p:graphicFrame>
      <p:sp>
        <p:nvSpPr>
          <p:cNvPr id="5" name="Rectangle 2">
            <a:extLst>
              <a:ext uri="{FF2B5EF4-FFF2-40B4-BE49-F238E27FC236}">
                <a16:creationId xmlns:a16="http://schemas.microsoft.com/office/drawing/2014/main" id="{040B5A6D-322A-AC17-B922-69F7B0F416B2}"/>
              </a:ext>
            </a:extLst>
          </p:cNvPr>
          <p:cNvSpPr>
            <a:spLocks noChangeArrowheads="1"/>
          </p:cNvSpPr>
          <p:nvPr/>
        </p:nvSpPr>
        <p:spPr bwMode="auto">
          <a:xfrm>
            <a:off x="1924050" y="1982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spTree>
    <p:extLst>
      <p:ext uri="{BB962C8B-B14F-4D97-AF65-F5344CB8AC3E}">
        <p14:creationId xmlns:p14="http://schemas.microsoft.com/office/powerpoint/2010/main" val="3636266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02"/>
          <p:cNvSpPr txBox="1">
            <a:spLocks noGrp="1"/>
          </p:cNvSpPr>
          <p:nvPr>
            <p:ph type="title"/>
          </p:nvPr>
        </p:nvSpPr>
        <p:spPr>
          <a:xfrm>
            <a:off x="67078" y="1619782"/>
            <a:ext cx="6008270" cy="57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Entity Relationship</a:t>
            </a:r>
            <a:endParaRPr dirty="0"/>
          </a:p>
        </p:txBody>
      </p:sp>
      <p:sp>
        <p:nvSpPr>
          <p:cNvPr id="1001" name="Google Shape;1001;p102"/>
          <p:cNvSpPr txBox="1">
            <a:spLocks noGrp="1"/>
          </p:cNvSpPr>
          <p:nvPr>
            <p:ph type="title" idx="2"/>
          </p:nvPr>
        </p:nvSpPr>
        <p:spPr>
          <a:xfrm>
            <a:off x="6400120" y="1858075"/>
            <a:ext cx="1550100" cy="122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002" name="Google Shape;1002;p102"/>
          <p:cNvSpPr/>
          <p:nvPr/>
        </p:nvSpPr>
        <p:spPr>
          <a:xfrm>
            <a:off x="3741700" y="2341200"/>
            <a:ext cx="2216739" cy="461100"/>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Diagram</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
        <p:nvSpPr>
          <p:cNvPr id="1003" name="Google Shape;1003;p102"/>
          <p:cNvSpPr/>
          <p:nvPr/>
        </p:nvSpPr>
        <p:spPr>
          <a:xfrm flipH="1">
            <a:off x="1929048" y="3065068"/>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2"/>
          <p:cNvSpPr txBox="1">
            <a:spLocks noGrp="1"/>
          </p:cNvSpPr>
          <p:nvPr>
            <p:ph type="subTitle" idx="1"/>
          </p:nvPr>
        </p:nvSpPr>
        <p:spPr>
          <a:xfrm rot="279">
            <a:off x="2373029" y="3065217"/>
            <a:ext cx="3702300" cy="46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Studi Kasus : Perpustakaan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2" name="Picture 1">
            <a:extLst>
              <a:ext uri="{FF2B5EF4-FFF2-40B4-BE49-F238E27FC236}">
                <a16:creationId xmlns:a16="http://schemas.microsoft.com/office/drawing/2014/main" id="{D6F04376-3BE9-6EB4-0BFB-912DB59D6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222" y="584200"/>
            <a:ext cx="4567555" cy="3975100"/>
          </a:xfrm>
          <a:prstGeom prst="rect">
            <a:avLst/>
          </a:prstGeom>
        </p:spPr>
      </p:pic>
      <p:grpSp>
        <p:nvGrpSpPr>
          <p:cNvPr id="3" name="Google Shape;1242;p106">
            <a:extLst>
              <a:ext uri="{FF2B5EF4-FFF2-40B4-BE49-F238E27FC236}">
                <a16:creationId xmlns:a16="http://schemas.microsoft.com/office/drawing/2014/main" id="{7557889F-27B0-C2A0-F60E-84B7813E6ECE}"/>
              </a:ext>
            </a:extLst>
          </p:cNvPr>
          <p:cNvGrpSpPr/>
          <p:nvPr/>
        </p:nvGrpSpPr>
        <p:grpSpPr>
          <a:xfrm>
            <a:off x="538734" y="3108274"/>
            <a:ext cx="1482966" cy="1426533"/>
            <a:chOff x="4026142" y="1411884"/>
            <a:chExt cx="384170" cy="369551"/>
          </a:xfrm>
        </p:grpSpPr>
        <p:sp>
          <p:nvSpPr>
            <p:cNvPr id="4" name="Google Shape;1243;p106">
              <a:extLst>
                <a:ext uri="{FF2B5EF4-FFF2-40B4-BE49-F238E27FC236}">
                  <a16:creationId xmlns:a16="http://schemas.microsoft.com/office/drawing/2014/main" id="{DE1AB9D6-A036-B246-3B3F-5713EE6BE5C2}"/>
                </a:ext>
              </a:extLst>
            </p:cNvPr>
            <p:cNvSpPr/>
            <p:nvPr/>
          </p:nvSpPr>
          <p:spPr>
            <a:xfrm>
              <a:off x="4134303" y="1411884"/>
              <a:ext cx="164037" cy="203462"/>
            </a:xfrm>
            <a:custGeom>
              <a:avLst/>
              <a:gdLst/>
              <a:ahLst/>
              <a:cxnLst/>
              <a:rect l="l" t="t" r="r" b="b"/>
              <a:pathLst>
                <a:path w="4477" h="5553" extrusionOk="0">
                  <a:moveTo>
                    <a:pt x="2289" y="1"/>
                  </a:moveTo>
                  <a:cubicBezTo>
                    <a:pt x="1743" y="1"/>
                    <a:pt x="1213" y="214"/>
                    <a:pt x="813" y="614"/>
                  </a:cubicBezTo>
                  <a:cubicBezTo>
                    <a:pt x="109" y="1317"/>
                    <a:pt x="1" y="2429"/>
                    <a:pt x="555" y="3255"/>
                  </a:cubicBezTo>
                  <a:lnTo>
                    <a:pt x="1990" y="5393"/>
                  </a:lnTo>
                  <a:cubicBezTo>
                    <a:pt x="2057" y="5492"/>
                    <a:pt x="2170" y="5552"/>
                    <a:pt x="2291" y="5552"/>
                  </a:cubicBezTo>
                  <a:cubicBezTo>
                    <a:pt x="2411" y="5552"/>
                    <a:pt x="2524" y="5492"/>
                    <a:pt x="2591" y="5393"/>
                  </a:cubicBezTo>
                  <a:lnTo>
                    <a:pt x="4025" y="3255"/>
                  </a:lnTo>
                  <a:cubicBezTo>
                    <a:pt x="4384" y="2721"/>
                    <a:pt x="4476" y="2062"/>
                    <a:pt x="4279" y="1449"/>
                  </a:cubicBezTo>
                  <a:cubicBezTo>
                    <a:pt x="4252" y="1365"/>
                    <a:pt x="4174" y="1312"/>
                    <a:pt x="4092" y="1312"/>
                  </a:cubicBezTo>
                  <a:cubicBezTo>
                    <a:pt x="4071" y="1312"/>
                    <a:pt x="4051" y="1315"/>
                    <a:pt x="4031" y="1322"/>
                  </a:cubicBezTo>
                  <a:cubicBezTo>
                    <a:pt x="3927" y="1355"/>
                    <a:pt x="3870" y="1467"/>
                    <a:pt x="3904" y="1569"/>
                  </a:cubicBezTo>
                  <a:cubicBezTo>
                    <a:pt x="4065" y="2067"/>
                    <a:pt x="3989" y="2602"/>
                    <a:pt x="3698" y="3036"/>
                  </a:cubicBezTo>
                  <a:lnTo>
                    <a:pt x="2291" y="5133"/>
                  </a:lnTo>
                  <a:lnTo>
                    <a:pt x="883" y="3036"/>
                  </a:lnTo>
                  <a:cubicBezTo>
                    <a:pt x="433" y="2365"/>
                    <a:pt x="520" y="1463"/>
                    <a:pt x="1091" y="892"/>
                  </a:cubicBezTo>
                  <a:cubicBezTo>
                    <a:pt x="1416" y="568"/>
                    <a:pt x="1846" y="394"/>
                    <a:pt x="2289" y="394"/>
                  </a:cubicBezTo>
                  <a:cubicBezTo>
                    <a:pt x="2463" y="394"/>
                    <a:pt x="2640" y="422"/>
                    <a:pt x="2813" y="477"/>
                  </a:cubicBezTo>
                  <a:cubicBezTo>
                    <a:pt x="2833" y="484"/>
                    <a:pt x="2853" y="487"/>
                    <a:pt x="2873" y="487"/>
                  </a:cubicBezTo>
                  <a:cubicBezTo>
                    <a:pt x="2956" y="487"/>
                    <a:pt x="3033" y="434"/>
                    <a:pt x="3060" y="350"/>
                  </a:cubicBezTo>
                  <a:cubicBezTo>
                    <a:pt x="3093" y="247"/>
                    <a:pt x="3036" y="136"/>
                    <a:pt x="2933" y="102"/>
                  </a:cubicBezTo>
                  <a:cubicBezTo>
                    <a:pt x="2721" y="34"/>
                    <a:pt x="2504"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4;p106">
              <a:extLst>
                <a:ext uri="{FF2B5EF4-FFF2-40B4-BE49-F238E27FC236}">
                  <a16:creationId xmlns:a16="http://schemas.microsoft.com/office/drawing/2014/main" id="{6B0F3B93-59E6-C58F-62D1-312B3D712399}"/>
                </a:ext>
              </a:extLst>
            </p:cNvPr>
            <p:cNvSpPr/>
            <p:nvPr/>
          </p:nvSpPr>
          <p:spPr>
            <a:xfrm>
              <a:off x="4179077" y="1440683"/>
              <a:ext cx="77970" cy="80938"/>
            </a:xfrm>
            <a:custGeom>
              <a:avLst/>
              <a:gdLst/>
              <a:ahLst/>
              <a:cxnLst/>
              <a:rect l="l" t="t" r="r" b="b"/>
              <a:pathLst>
                <a:path w="2128" h="2209" extrusionOk="0">
                  <a:moveTo>
                    <a:pt x="1072" y="401"/>
                  </a:moveTo>
                  <a:cubicBezTo>
                    <a:pt x="1080" y="401"/>
                    <a:pt x="1088" y="401"/>
                    <a:pt x="1096" y="402"/>
                  </a:cubicBezTo>
                  <a:cubicBezTo>
                    <a:pt x="1224" y="414"/>
                    <a:pt x="1320" y="527"/>
                    <a:pt x="1320" y="655"/>
                  </a:cubicBezTo>
                  <a:lnTo>
                    <a:pt x="1320" y="691"/>
                  </a:lnTo>
                  <a:cubicBezTo>
                    <a:pt x="1320" y="820"/>
                    <a:pt x="1224" y="934"/>
                    <a:pt x="1096" y="945"/>
                  </a:cubicBezTo>
                  <a:cubicBezTo>
                    <a:pt x="1089" y="946"/>
                    <a:pt x="1081" y="946"/>
                    <a:pt x="1074" y="946"/>
                  </a:cubicBezTo>
                  <a:cubicBezTo>
                    <a:pt x="938" y="946"/>
                    <a:pt x="827" y="836"/>
                    <a:pt x="827" y="699"/>
                  </a:cubicBezTo>
                  <a:lnTo>
                    <a:pt x="827" y="647"/>
                  </a:lnTo>
                  <a:cubicBezTo>
                    <a:pt x="827" y="512"/>
                    <a:pt x="937" y="401"/>
                    <a:pt x="1072" y="401"/>
                  </a:cubicBezTo>
                  <a:close/>
                  <a:moveTo>
                    <a:pt x="1252" y="1342"/>
                  </a:moveTo>
                  <a:cubicBezTo>
                    <a:pt x="1516" y="1342"/>
                    <a:pt x="1731" y="1553"/>
                    <a:pt x="1738" y="1815"/>
                  </a:cubicBezTo>
                  <a:lnTo>
                    <a:pt x="398" y="1815"/>
                  </a:lnTo>
                  <a:cubicBezTo>
                    <a:pt x="406" y="1553"/>
                    <a:pt x="621" y="1342"/>
                    <a:pt x="885" y="1342"/>
                  </a:cubicBezTo>
                  <a:close/>
                  <a:moveTo>
                    <a:pt x="1064" y="0"/>
                  </a:moveTo>
                  <a:cubicBezTo>
                    <a:pt x="705" y="0"/>
                    <a:pt x="413" y="292"/>
                    <a:pt x="413" y="650"/>
                  </a:cubicBezTo>
                  <a:lnTo>
                    <a:pt x="413" y="699"/>
                  </a:lnTo>
                  <a:cubicBezTo>
                    <a:pt x="413" y="820"/>
                    <a:pt x="447" y="933"/>
                    <a:pt x="504" y="1029"/>
                  </a:cubicBezTo>
                  <a:cubicBezTo>
                    <a:pt x="206" y="1169"/>
                    <a:pt x="0" y="1475"/>
                    <a:pt x="0" y="1827"/>
                  </a:cubicBezTo>
                  <a:lnTo>
                    <a:pt x="0" y="2011"/>
                  </a:lnTo>
                  <a:cubicBezTo>
                    <a:pt x="0" y="2121"/>
                    <a:pt x="89" y="2209"/>
                    <a:pt x="197" y="2209"/>
                  </a:cubicBezTo>
                  <a:lnTo>
                    <a:pt x="1930" y="2209"/>
                  </a:lnTo>
                  <a:cubicBezTo>
                    <a:pt x="2039" y="2209"/>
                    <a:pt x="2127" y="2121"/>
                    <a:pt x="2127" y="2011"/>
                  </a:cubicBezTo>
                  <a:lnTo>
                    <a:pt x="2127" y="1827"/>
                  </a:lnTo>
                  <a:cubicBezTo>
                    <a:pt x="2127" y="1475"/>
                    <a:pt x="1920" y="1169"/>
                    <a:pt x="1624" y="1029"/>
                  </a:cubicBezTo>
                  <a:cubicBezTo>
                    <a:pt x="1681" y="933"/>
                    <a:pt x="1713" y="819"/>
                    <a:pt x="1713" y="699"/>
                  </a:cubicBezTo>
                  <a:lnTo>
                    <a:pt x="1713" y="654"/>
                  </a:lnTo>
                  <a:cubicBezTo>
                    <a:pt x="1713" y="372"/>
                    <a:pt x="1491" y="81"/>
                    <a:pt x="1216" y="18"/>
                  </a:cubicBezTo>
                  <a:cubicBezTo>
                    <a:pt x="1164" y="6"/>
                    <a:pt x="1113"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5;p106">
              <a:extLst>
                <a:ext uri="{FF2B5EF4-FFF2-40B4-BE49-F238E27FC236}">
                  <a16:creationId xmlns:a16="http://schemas.microsoft.com/office/drawing/2014/main" id="{61C5F13F-96F6-65C2-5DED-01736C73F8E8}"/>
                </a:ext>
              </a:extLst>
            </p:cNvPr>
            <p:cNvSpPr/>
            <p:nvPr/>
          </p:nvSpPr>
          <p:spPr>
            <a:xfrm>
              <a:off x="4026142" y="1578046"/>
              <a:ext cx="167811" cy="203389"/>
            </a:xfrm>
            <a:custGeom>
              <a:avLst/>
              <a:gdLst/>
              <a:ahLst/>
              <a:cxnLst/>
              <a:rect l="l" t="t" r="r" b="b"/>
              <a:pathLst>
                <a:path w="4580" h="5551" extrusionOk="0">
                  <a:moveTo>
                    <a:pt x="2290" y="393"/>
                  </a:moveTo>
                  <a:cubicBezTo>
                    <a:pt x="2743" y="393"/>
                    <a:pt x="3168" y="570"/>
                    <a:pt x="3489" y="890"/>
                  </a:cubicBezTo>
                  <a:cubicBezTo>
                    <a:pt x="4060" y="1462"/>
                    <a:pt x="4148" y="2363"/>
                    <a:pt x="3698" y="3034"/>
                  </a:cubicBezTo>
                  <a:lnTo>
                    <a:pt x="2290" y="5131"/>
                  </a:lnTo>
                  <a:lnTo>
                    <a:pt x="883" y="3034"/>
                  </a:lnTo>
                  <a:cubicBezTo>
                    <a:pt x="432" y="2363"/>
                    <a:pt x="519" y="1462"/>
                    <a:pt x="1091" y="890"/>
                  </a:cubicBezTo>
                  <a:cubicBezTo>
                    <a:pt x="1411" y="570"/>
                    <a:pt x="1837" y="393"/>
                    <a:pt x="2290" y="393"/>
                  </a:cubicBezTo>
                  <a:close/>
                  <a:moveTo>
                    <a:pt x="2290" y="1"/>
                  </a:moveTo>
                  <a:cubicBezTo>
                    <a:pt x="1755" y="1"/>
                    <a:pt x="1220" y="204"/>
                    <a:pt x="812" y="612"/>
                  </a:cubicBezTo>
                  <a:cubicBezTo>
                    <a:pt x="109" y="1316"/>
                    <a:pt x="0" y="2427"/>
                    <a:pt x="555" y="3253"/>
                  </a:cubicBezTo>
                  <a:lnTo>
                    <a:pt x="1990" y="5390"/>
                  </a:lnTo>
                  <a:cubicBezTo>
                    <a:pt x="2057" y="5491"/>
                    <a:pt x="2169" y="5551"/>
                    <a:pt x="2290" y="5551"/>
                  </a:cubicBezTo>
                  <a:cubicBezTo>
                    <a:pt x="2411" y="5551"/>
                    <a:pt x="2523" y="5491"/>
                    <a:pt x="2591" y="5390"/>
                  </a:cubicBezTo>
                  <a:lnTo>
                    <a:pt x="4025" y="3253"/>
                  </a:lnTo>
                  <a:cubicBezTo>
                    <a:pt x="4580" y="2427"/>
                    <a:pt x="4472" y="1316"/>
                    <a:pt x="3767" y="612"/>
                  </a:cubicBezTo>
                  <a:cubicBezTo>
                    <a:pt x="3360" y="204"/>
                    <a:pt x="2825" y="1"/>
                    <a:pt x="2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6;p106">
              <a:extLst>
                <a:ext uri="{FF2B5EF4-FFF2-40B4-BE49-F238E27FC236}">
                  <a16:creationId xmlns:a16="http://schemas.microsoft.com/office/drawing/2014/main" id="{98AE819C-968C-E6A8-FB1E-4C7FF9E8BC7B}"/>
                </a:ext>
              </a:extLst>
            </p:cNvPr>
            <p:cNvSpPr/>
            <p:nvPr/>
          </p:nvSpPr>
          <p:spPr>
            <a:xfrm>
              <a:off x="4071539" y="1606955"/>
              <a:ext cx="77237" cy="80645"/>
            </a:xfrm>
            <a:custGeom>
              <a:avLst/>
              <a:gdLst/>
              <a:ahLst/>
              <a:cxnLst/>
              <a:rect l="l" t="t" r="r" b="b"/>
              <a:pathLst>
                <a:path w="2108" h="2201" extrusionOk="0">
                  <a:moveTo>
                    <a:pt x="1053" y="396"/>
                  </a:moveTo>
                  <a:cubicBezTo>
                    <a:pt x="1061" y="396"/>
                    <a:pt x="1068" y="397"/>
                    <a:pt x="1076" y="397"/>
                  </a:cubicBezTo>
                  <a:cubicBezTo>
                    <a:pt x="1206" y="409"/>
                    <a:pt x="1300" y="521"/>
                    <a:pt x="1300" y="651"/>
                  </a:cubicBezTo>
                  <a:lnTo>
                    <a:pt x="1300" y="686"/>
                  </a:lnTo>
                  <a:cubicBezTo>
                    <a:pt x="1300" y="815"/>
                    <a:pt x="1206" y="928"/>
                    <a:pt x="1076" y="939"/>
                  </a:cubicBezTo>
                  <a:cubicBezTo>
                    <a:pt x="1068" y="940"/>
                    <a:pt x="1061" y="940"/>
                    <a:pt x="1053" y="940"/>
                  </a:cubicBezTo>
                  <a:cubicBezTo>
                    <a:pt x="918" y="940"/>
                    <a:pt x="808" y="830"/>
                    <a:pt x="808" y="695"/>
                  </a:cubicBezTo>
                  <a:lnTo>
                    <a:pt x="808" y="642"/>
                  </a:lnTo>
                  <a:lnTo>
                    <a:pt x="807" y="642"/>
                  </a:lnTo>
                  <a:cubicBezTo>
                    <a:pt x="807" y="507"/>
                    <a:pt x="918" y="396"/>
                    <a:pt x="1053" y="396"/>
                  </a:cubicBezTo>
                  <a:close/>
                  <a:moveTo>
                    <a:pt x="1235" y="1334"/>
                  </a:moveTo>
                  <a:cubicBezTo>
                    <a:pt x="1499" y="1334"/>
                    <a:pt x="1714" y="1545"/>
                    <a:pt x="1720" y="1807"/>
                  </a:cubicBezTo>
                  <a:lnTo>
                    <a:pt x="381" y="1807"/>
                  </a:lnTo>
                  <a:cubicBezTo>
                    <a:pt x="388" y="1545"/>
                    <a:pt x="604" y="1334"/>
                    <a:pt x="867" y="1334"/>
                  </a:cubicBezTo>
                  <a:close/>
                  <a:moveTo>
                    <a:pt x="1055" y="0"/>
                  </a:moveTo>
                  <a:cubicBezTo>
                    <a:pt x="1041" y="0"/>
                    <a:pt x="1027" y="1"/>
                    <a:pt x="1013" y="1"/>
                  </a:cubicBezTo>
                  <a:cubicBezTo>
                    <a:pt x="679" y="22"/>
                    <a:pt x="414" y="301"/>
                    <a:pt x="414" y="640"/>
                  </a:cubicBezTo>
                  <a:lnTo>
                    <a:pt x="414" y="691"/>
                  </a:lnTo>
                  <a:cubicBezTo>
                    <a:pt x="414" y="812"/>
                    <a:pt x="447" y="925"/>
                    <a:pt x="504" y="1021"/>
                  </a:cubicBezTo>
                  <a:cubicBezTo>
                    <a:pt x="207" y="1161"/>
                    <a:pt x="1" y="1467"/>
                    <a:pt x="1" y="1820"/>
                  </a:cubicBezTo>
                  <a:lnTo>
                    <a:pt x="1" y="2004"/>
                  </a:lnTo>
                  <a:cubicBezTo>
                    <a:pt x="1" y="2113"/>
                    <a:pt x="89" y="2201"/>
                    <a:pt x="197" y="2201"/>
                  </a:cubicBezTo>
                  <a:lnTo>
                    <a:pt x="1911" y="2201"/>
                  </a:lnTo>
                  <a:cubicBezTo>
                    <a:pt x="2020" y="2201"/>
                    <a:pt x="2108" y="2113"/>
                    <a:pt x="2108" y="2004"/>
                  </a:cubicBezTo>
                  <a:lnTo>
                    <a:pt x="2108" y="1820"/>
                  </a:lnTo>
                  <a:cubicBezTo>
                    <a:pt x="2108" y="1467"/>
                    <a:pt x="1901" y="1161"/>
                    <a:pt x="1605" y="1021"/>
                  </a:cubicBezTo>
                  <a:cubicBezTo>
                    <a:pt x="1661" y="925"/>
                    <a:pt x="1694" y="812"/>
                    <a:pt x="1694" y="691"/>
                  </a:cubicBezTo>
                  <a:lnTo>
                    <a:pt x="1694" y="656"/>
                  </a:lnTo>
                  <a:cubicBezTo>
                    <a:pt x="1694" y="295"/>
                    <a:pt x="1410"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7;p106">
              <a:extLst>
                <a:ext uri="{FF2B5EF4-FFF2-40B4-BE49-F238E27FC236}">
                  <a16:creationId xmlns:a16="http://schemas.microsoft.com/office/drawing/2014/main" id="{B8BA338D-6A81-D00D-C0C9-6F52633AA433}"/>
                </a:ext>
              </a:extLst>
            </p:cNvPr>
            <p:cNvSpPr/>
            <p:nvPr/>
          </p:nvSpPr>
          <p:spPr>
            <a:xfrm>
              <a:off x="4242501" y="1578046"/>
              <a:ext cx="167811" cy="203389"/>
            </a:xfrm>
            <a:custGeom>
              <a:avLst/>
              <a:gdLst/>
              <a:ahLst/>
              <a:cxnLst/>
              <a:rect l="l" t="t" r="r" b="b"/>
              <a:pathLst>
                <a:path w="4580" h="5551" extrusionOk="0">
                  <a:moveTo>
                    <a:pt x="2290" y="393"/>
                  </a:moveTo>
                  <a:cubicBezTo>
                    <a:pt x="2743" y="393"/>
                    <a:pt x="3168" y="570"/>
                    <a:pt x="3488" y="890"/>
                  </a:cubicBezTo>
                  <a:cubicBezTo>
                    <a:pt x="4060" y="1462"/>
                    <a:pt x="4148" y="2363"/>
                    <a:pt x="3697" y="3034"/>
                  </a:cubicBezTo>
                  <a:lnTo>
                    <a:pt x="2290" y="5131"/>
                  </a:lnTo>
                  <a:lnTo>
                    <a:pt x="882" y="3034"/>
                  </a:lnTo>
                  <a:cubicBezTo>
                    <a:pt x="432" y="2363"/>
                    <a:pt x="519" y="1462"/>
                    <a:pt x="1091" y="890"/>
                  </a:cubicBezTo>
                  <a:cubicBezTo>
                    <a:pt x="1411" y="570"/>
                    <a:pt x="1836" y="393"/>
                    <a:pt x="2290" y="393"/>
                  </a:cubicBezTo>
                  <a:close/>
                  <a:moveTo>
                    <a:pt x="2290" y="1"/>
                  </a:moveTo>
                  <a:cubicBezTo>
                    <a:pt x="1755" y="1"/>
                    <a:pt x="1220" y="204"/>
                    <a:pt x="812" y="612"/>
                  </a:cubicBezTo>
                  <a:cubicBezTo>
                    <a:pt x="109" y="1316"/>
                    <a:pt x="0" y="2427"/>
                    <a:pt x="555" y="3253"/>
                  </a:cubicBezTo>
                  <a:lnTo>
                    <a:pt x="1990" y="5390"/>
                  </a:lnTo>
                  <a:cubicBezTo>
                    <a:pt x="2057" y="5491"/>
                    <a:pt x="2169" y="5551"/>
                    <a:pt x="2290" y="5551"/>
                  </a:cubicBezTo>
                  <a:cubicBezTo>
                    <a:pt x="2411" y="5551"/>
                    <a:pt x="2523" y="5491"/>
                    <a:pt x="2590" y="5390"/>
                  </a:cubicBezTo>
                  <a:lnTo>
                    <a:pt x="4024" y="3253"/>
                  </a:lnTo>
                  <a:cubicBezTo>
                    <a:pt x="4580" y="2427"/>
                    <a:pt x="4472" y="1316"/>
                    <a:pt x="3767" y="612"/>
                  </a:cubicBezTo>
                  <a:cubicBezTo>
                    <a:pt x="3360" y="204"/>
                    <a:pt x="2825" y="1"/>
                    <a:pt x="2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8;p106">
              <a:extLst>
                <a:ext uri="{FF2B5EF4-FFF2-40B4-BE49-F238E27FC236}">
                  <a16:creationId xmlns:a16="http://schemas.microsoft.com/office/drawing/2014/main" id="{C6E263C3-83BD-0B8F-936E-54EB4B9DE76E}"/>
                </a:ext>
              </a:extLst>
            </p:cNvPr>
            <p:cNvSpPr/>
            <p:nvPr/>
          </p:nvSpPr>
          <p:spPr>
            <a:xfrm>
              <a:off x="4308233" y="1477763"/>
              <a:ext cx="62874" cy="92992"/>
            </a:xfrm>
            <a:custGeom>
              <a:avLst/>
              <a:gdLst/>
              <a:ahLst/>
              <a:cxnLst/>
              <a:rect l="l" t="t" r="r" b="b"/>
              <a:pathLst>
                <a:path w="1716" h="2538" extrusionOk="0">
                  <a:moveTo>
                    <a:pt x="220" y="0"/>
                  </a:moveTo>
                  <a:cubicBezTo>
                    <a:pt x="165" y="0"/>
                    <a:pt x="111" y="23"/>
                    <a:pt x="72" y="68"/>
                  </a:cubicBezTo>
                  <a:cubicBezTo>
                    <a:pt x="0" y="149"/>
                    <a:pt x="9" y="273"/>
                    <a:pt x="90" y="345"/>
                  </a:cubicBezTo>
                  <a:cubicBezTo>
                    <a:pt x="705" y="886"/>
                    <a:pt x="1126" y="1592"/>
                    <a:pt x="1307" y="2385"/>
                  </a:cubicBezTo>
                  <a:cubicBezTo>
                    <a:pt x="1328" y="2476"/>
                    <a:pt x="1409" y="2538"/>
                    <a:pt x="1499" y="2538"/>
                  </a:cubicBezTo>
                  <a:cubicBezTo>
                    <a:pt x="1513" y="2538"/>
                    <a:pt x="1527" y="2537"/>
                    <a:pt x="1542" y="2533"/>
                  </a:cubicBezTo>
                  <a:cubicBezTo>
                    <a:pt x="1648" y="2509"/>
                    <a:pt x="1715" y="2404"/>
                    <a:pt x="1691" y="2297"/>
                  </a:cubicBezTo>
                  <a:cubicBezTo>
                    <a:pt x="1492" y="1423"/>
                    <a:pt x="1028" y="645"/>
                    <a:pt x="350" y="49"/>
                  </a:cubicBezTo>
                  <a:cubicBezTo>
                    <a:pt x="313" y="16"/>
                    <a:pt x="266"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9;p106">
              <a:extLst>
                <a:ext uri="{FF2B5EF4-FFF2-40B4-BE49-F238E27FC236}">
                  <a16:creationId xmlns:a16="http://schemas.microsoft.com/office/drawing/2014/main" id="{1DB8B53E-8DCF-3F20-A0E7-5E48300887B6}"/>
                </a:ext>
              </a:extLst>
            </p:cNvPr>
            <p:cNvSpPr/>
            <p:nvPr/>
          </p:nvSpPr>
          <p:spPr>
            <a:xfrm>
              <a:off x="4164128" y="1730872"/>
              <a:ext cx="108161" cy="21691"/>
            </a:xfrm>
            <a:custGeom>
              <a:avLst/>
              <a:gdLst/>
              <a:ahLst/>
              <a:cxnLst/>
              <a:rect l="l" t="t" r="r" b="b"/>
              <a:pathLst>
                <a:path w="2952" h="592" extrusionOk="0">
                  <a:moveTo>
                    <a:pt x="222" y="0"/>
                  </a:moveTo>
                  <a:cubicBezTo>
                    <a:pt x="139" y="0"/>
                    <a:pt x="62" y="53"/>
                    <a:pt x="34" y="136"/>
                  </a:cubicBezTo>
                  <a:cubicBezTo>
                    <a:pt x="1" y="240"/>
                    <a:pt x="58" y="350"/>
                    <a:pt x="162" y="384"/>
                  </a:cubicBezTo>
                  <a:cubicBezTo>
                    <a:pt x="586" y="521"/>
                    <a:pt x="1028" y="592"/>
                    <a:pt x="1477" y="592"/>
                  </a:cubicBezTo>
                  <a:cubicBezTo>
                    <a:pt x="1925" y="592"/>
                    <a:pt x="2367" y="521"/>
                    <a:pt x="2792" y="384"/>
                  </a:cubicBezTo>
                  <a:cubicBezTo>
                    <a:pt x="2895" y="350"/>
                    <a:pt x="2951" y="240"/>
                    <a:pt x="2918" y="136"/>
                  </a:cubicBezTo>
                  <a:cubicBezTo>
                    <a:pt x="2891" y="53"/>
                    <a:pt x="2813" y="0"/>
                    <a:pt x="2730" y="0"/>
                  </a:cubicBezTo>
                  <a:cubicBezTo>
                    <a:pt x="2710" y="0"/>
                    <a:pt x="2690" y="3"/>
                    <a:pt x="2670" y="10"/>
                  </a:cubicBezTo>
                  <a:cubicBezTo>
                    <a:pt x="2285" y="135"/>
                    <a:pt x="1883" y="198"/>
                    <a:pt x="1477" y="198"/>
                  </a:cubicBezTo>
                  <a:cubicBezTo>
                    <a:pt x="1069" y="198"/>
                    <a:pt x="668" y="135"/>
                    <a:pt x="283" y="10"/>
                  </a:cubicBezTo>
                  <a:cubicBezTo>
                    <a:pt x="263" y="3"/>
                    <a:pt x="243"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0;p106">
              <a:extLst>
                <a:ext uri="{FF2B5EF4-FFF2-40B4-BE49-F238E27FC236}">
                  <a16:creationId xmlns:a16="http://schemas.microsoft.com/office/drawing/2014/main" id="{C8AEBBC6-73D8-79CD-39CA-BCAF0C823DC6}"/>
                </a:ext>
              </a:extLst>
            </p:cNvPr>
            <p:cNvSpPr/>
            <p:nvPr/>
          </p:nvSpPr>
          <p:spPr>
            <a:xfrm>
              <a:off x="4065347" y="1477763"/>
              <a:ext cx="62874" cy="92992"/>
            </a:xfrm>
            <a:custGeom>
              <a:avLst/>
              <a:gdLst/>
              <a:ahLst/>
              <a:cxnLst/>
              <a:rect l="l" t="t" r="r" b="b"/>
              <a:pathLst>
                <a:path w="1716" h="2538" extrusionOk="0">
                  <a:moveTo>
                    <a:pt x="1495" y="0"/>
                  </a:moveTo>
                  <a:cubicBezTo>
                    <a:pt x="1449" y="0"/>
                    <a:pt x="1403" y="17"/>
                    <a:pt x="1365" y="50"/>
                  </a:cubicBezTo>
                  <a:cubicBezTo>
                    <a:pt x="688" y="645"/>
                    <a:pt x="223" y="1423"/>
                    <a:pt x="25" y="2297"/>
                  </a:cubicBezTo>
                  <a:cubicBezTo>
                    <a:pt x="1" y="2404"/>
                    <a:pt x="67" y="2510"/>
                    <a:pt x="173" y="2534"/>
                  </a:cubicBezTo>
                  <a:cubicBezTo>
                    <a:pt x="188" y="2537"/>
                    <a:pt x="202" y="2538"/>
                    <a:pt x="217" y="2538"/>
                  </a:cubicBezTo>
                  <a:cubicBezTo>
                    <a:pt x="306" y="2538"/>
                    <a:pt x="388" y="2476"/>
                    <a:pt x="408" y="2385"/>
                  </a:cubicBezTo>
                  <a:cubicBezTo>
                    <a:pt x="590" y="1592"/>
                    <a:pt x="1010" y="886"/>
                    <a:pt x="1626" y="345"/>
                  </a:cubicBezTo>
                  <a:cubicBezTo>
                    <a:pt x="1707" y="273"/>
                    <a:pt x="1716" y="150"/>
                    <a:pt x="1643" y="68"/>
                  </a:cubicBezTo>
                  <a:cubicBezTo>
                    <a:pt x="1605" y="23"/>
                    <a:pt x="1550" y="0"/>
                    <a:pt x="1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1;p106">
              <a:extLst>
                <a:ext uri="{FF2B5EF4-FFF2-40B4-BE49-F238E27FC236}">
                  <a16:creationId xmlns:a16="http://schemas.microsoft.com/office/drawing/2014/main" id="{F5554399-AFF5-A2C3-1D71-1DAC3E9026DE}"/>
                </a:ext>
              </a:extLst>
            </p:cNvPr>
            <p:cNvSpPr/>
            <p:nvPr/>
          </p:nvSpPr>
          <p:spPr>
            <a:xfrm>
              <a:off x="4287312" y="1606955"/>
              <a:ext cx="77970" cy="80645"/>
            </a:xfrm>
            <a:custGeom>
              <a:avLst/>
              <a:gdLst/>
              <a:ahLst/>
              <a:cxnLst/>
              <a:rect l="l" t="t" r="r" b="b"/>
              <a:pathLst>
                <a:path w="2128" h="2201" extrusionOk="0">
                  <a:moveTo>
                    <a:pt x="1073" y="396"/>
                  </a:moveTo>
                  <a:cubicBezTo>
                    <a:pt x="1081" y="396"/>
                    <a:pt x="1089" y="397"/>
                    <a:pt x="1096" y="397"/>
                  </a:cubicBezTo>
                  <a:cubicBezTo>
                    <a:pt x="1225" y="409"/>
                    <a:pt x="1320" y="521"/>
                    <a:pt x="1320" y="651"/>
                  </a:cubicBezTo>
                  <a:lnTo>
                    <a:pt x="1320" y="686"/>
                  </a:lnTo>
                  <a:cubicBezTo>
                    <a:pt x="1320" y="815"/>
                    <a:pt x="1225" y="928"/>
                    <a:pt x="1096" y="939"/>
                  </a:cubicBezTo>
                  <a:cubicBezTo>
                    <a:pt x="1089" y="940"/>
                    <a:pt x="1081" y="940"/>
                    <a:pt x="1073" y="940"/>
                  </a:cubicBezTo>
                  <a:cubicBezTo>
                    <a:pt x="938" y="940"/>
                    <a:pt x="828" y="830"/>
                    <a:pt x="828" y="695"/>
                  </a:cubicBezTo>
                  <a:lnTo>
                    <a:pt x="828" y="642"/>
                  </a:lnTo>
                  <a:cubicBezTo>
                    <a:pt x="828" y="507"/>
                    <a:pt x="938" y="396"/>
                    <a:pt x="1073" y="396"/>
                  </a:cubicBezTo>
                  <a:close/>
                  <a:moveTo>
                    <a:pt x="1251" y="1334"/>
                  </a:moveTo>
                  <a:cubicBezTo>
                    <a:pt x="1514" y="1334"/>
                    <a:pt x="1730" y="1545"/>
                    <a:pt x="1736" y="1807"/>
                  </a:cubicBezTo>
                  <a:lnTo>
                    <a:pt x="397" y="1807"/>
                  </a:lnTo>
                  <a:cubicBezTo>
                    <a:pt x="404" y="1545"/>
                    <a:pt x="620" y="1334"/>
                    <a:pt x="883" y="1334"/>
                  </a:cubicBezTo>
                  <a:close/>
                  <a:moveTo>
                    <a:pt x="1075" y="0"/>
                  </a:moveTo>
                  <a:cubicBezTo>
                    <a:pt x="1061" y="0"/>
                    <a:pt x="1047" y="1"/>
                    <a:pt x="1033" y="1"/>
                  </a:cubicBezTo>
                  <a:cubicBezTo>
                    <a:pt x="699" y="22"/>
                    <a:pt x="434" y="301"/>
                    <a:pt x="434" y="640"/>
                  </a:cubicBezTo>
                  <a:lnTo>
                    <a:pt x="434" y="691"/>
                  </a:lnTo>
                  <a:cubicBezTo>
                    <a:pt x="434" y="812"/>
                    <a:pt x="468" y="925"/>
                    <a:pt x="528" y="1021"/>
                  </a:cubicBezTo>
                  <a:cubicBezTo>
                    <a:pt x="217" y="1161"/>
                    <a:pt x="1" y="1467"/>
                    <a:pt x="1" y="1820"/>
                  </a:cubicBezTo>
                  <a:lnTo>
                    <a:pt x="1" y="2004"/>
                  </a:lnTo>
                  <a:cubicBezTo>
                    <a:pt x="1" y="2113"/>
                    <a:pt x="89" y="2201"/>
                    <a:pt x="197" y="2201"/>
                  </a:cubicBezTo>
                  <a:lnTo>
                    <a:pt x="1930" y="2201"/>
                  </a:lnTo>
                  <a:cubicBezTo>
                    <a:pt x="2040" y="2201"/>
                    <a:pt x="2128" y="2113"/>
                    <a:pt x="2128" y="2004"/>
                  </a:cubicBezTo>
                  <a:lnTo>
                    <a:pt x="2128" y="1820"/>
                  </a:lnTo>
                  <a:cubicBezTo>
                    <a:pt x="2128" y="1467"/>
                    <a:pt x="1921" y="1161"/>
                    <a:pt x="1625" y="1021"/>
                  </a:cubicBezTo>
                  <a:cubicBezTo>
                    <a:pt x="1681" y="925"/>
                    <a:pt x="1714" y="812"/>
                    <a:pt x="1714" y="691"/>
                  </a:cubicBezTo>
                  <a:lnTo>
                    <a:pt x="1714" y="656"/>
                  </a:lnTo>
                  <a:cubicBezTo>
                    <a:pt x="1714" y="295"/>
                    <a:pt x="143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2;p106">
              <a:extLst>
                <a:ext uri="{FF2B5EF4-FFF2-40B4-BE49-F238E27FC236}">
                  <a16:creationId xmlns:a16="http://schemas.microsoft.com/office/drawing/2014/main" id="{F539C669-A934-D78B-0BDB-BBCB68F4CF03}"/>
                </a:ext>
              </a:extLst>
            </p:cNvPr>
            <p:cNvSpPr/>
            <p:nvPr/>
          </p:nvSpPr>
          <p:spPr>
            <a:xfrm>
              <a:off x="4260015" y="1432219"/>
              <a:ext cx="14473" cy="14473"/>
            </a:xfrm>
            <a:custGeom>
              <a:avLst/>
              <a:gdLst/>
              <a:ahLst/>
              <a:cxnLst/>
              <a:rect l="l" t="t" r="r" b="b"/>
              <a:pathLst>
                <a:path w="395" h="395" extrusionOk="0">
                  <a:moveTo>
                    <a:pt x="198" y="1"/>
                  </a:moveTo>
                  <a:cubicBezTo>
                    <a:pt x="88" y="1"/>
                    <a:pt x="0" y="89"/>
                    <a:pt x="0" y="198"/>
                  </a:cubicBezTo>
                  <a:cubicBezTo>
                    <a:pt x="0" y="307"/>
                    <a:pt x="88" y="395"/>
                    <a:pt x="198" y="395"/>
                  </a:cubicBezTo>
                  <a:cubicBezTo>
                    <a:pt x="306" y="395"/>
                    <a:pt x="394" y="307"/>
                    <a:pt x="394" y="198"/>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706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6"/>
          <p:cNvSpPr/>
          <p:nvPr/>
        </p:nvSpPr>
        <p:spPr>
          <a:xfrm flipH="1">
            <a:off x="4173025" y="3629850"/>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6"/>
          <p:cNvSpPr txBox="1">
            <a:spLocks noGrp="1"/>
          </p:cNvSpPr>
          <p:nvPr>
            <p:ph type="title"/>
          </p:nvPr>
        </p:nvSpPr>
        <p:spPr>
          <a:xfrm>
            <a:off x="4419675" y="2154900"/>
            <a:ext cx="3851400" cy="57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Flow</a:t>
            </a:r>
            <a:endParaRPr dirty="0">
              <a:solidFill>
                <a:schemeClr val="accent6"/>
              </a:solidFill>
            </a:endParaRPr>
          </a:p>
        </p:txBody>
      </p:sp>
      <p:sp>
        <p:nvSpPr>
          <p:cNvPr id="453" name="Google Shape;453;p76"/>
          <p:cNvSpPr txBox="1">
            <a:spLocks noGrp="1"/>
          </p:cNvSpPr>
          <p:nvPr>
            <p:ph type="title" idx="2"/>
          </p:nvPr>
        </p:nvSpPr>
        <p:spPr>
          <a:xfrm>
            <a:off x="6720926" y="950610"/>
            <a:ext cx="1550100" cy="122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sp>
        <p:nvSpPr>
          <p:cNvPr id="454" name="Google Shape;454;p76"/>
          <p:cNvSpPr txBox="1">
            <a:spLocks noGrp="1"/>
          </p:cNvSpPr>
          <p:nvPr>
            <p:ph type="subTitle" idx="1"/>
          </p:nvPr>
        </p:nvSpPr>
        <p:spPr>
          <a:xfrm rot="279">
            <a:off x="4569062" y="3630000"/>
            <a:ext cx="3702300" cy="46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Studi Kasus : Perpustakaan</a:t>
            </a:r>
            <a:endParaRPr dirty="0"/>
          </a:p>
        </p:txBody>
      </p:sp>
      <p:sp>
        <p:nvSpPr>
          <p:cNvPr id="455" name="Google Shape;455;p76"/>
          <p:cNvSpPr/>
          <p:nvPr/>
        </p:nvSpPr>
        <p:spPr>
          <a:xfrm>
            <a:off x="5542241" y="2898700"/>
            <a:ext cx="2521574" cy="461100"/>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Diagram</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Tree>
    <p:extLst>
      <p:ext uri="{BB962C8B-B14F-4D97-AF65-F5344CB8AC3E}">
        <p14:creationId xmlns:p14="http://schemas.microsoft.com/office/powerpoint/2010/main" val="7737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3"/>
          <p:cNvSpPr/>
          <p:nvPr/>
        </p:nvSpPr>
        <p:spPr>
          <a:xfrm>
            <a:off x="3401550" y="1191526"/>
            <a:ext cx="2340900" cy="168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3"/>
          <p:cNvSpPr/>
          <p:nvPr/>
        </p:nvSpPr>
        <p:spPr>
          <a:xfrm>
            <a:off x="3401325" y="3058683"/>
            <a:ext cx="2340900" cy="1691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3"/>
          <p:cNvSpPr/>
          <p:nvPr/>
        </p:nvSpPr>
        <p:spPr>
          <a:xfrm>
            <a:off x="6078900" y="1191415"/>
            <a:ext cx="2340900" cy="168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3"/>
          <p:cNvSpPr/>
          <p:nvPr/>
        </p:nvSpPr>
        <p:spPr>
          <a:xfrm>
            <a:off x="6103925" y="3058683"/>
            <a:ext cx="2340900" cy="1691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3"/>
          <p:cNvSpPr/>
          <p:nvPr/>
        </p:nvSpPr>
        <p:spPr>
          <a:xfrm>
            <a:off x="698725" y="3058625"/>
            <a:ext cx="2340900" cy="1691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3"/>
          <p:cNvSpPr/>
          <p:nvPr/>
        </p:nvSpPr>
        <p:spPr>
          <a:xfrm>
            <a:off x="715700" y="1191425"/>
            <a:ext cx="2340900" cy="168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3"/>
          <p:cNvSpPr txBox="1">
            <a:spLocks noGrp="1"/>
          </p:cNvSpPr>
          <p:nvPr>
            <p:ph type="title"/>
          </p:nvPr>
        </p:nvSpPr>
        <p:spPr>
          <a:xfrm>
            <a:off x="3403806" y="1721302"/>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Section </a:t>
            </a:r>
            <a:endParaRPr/>
          </a:p>
        </p:txBody>
      </p:sp>
      <p:sp>
        <p:nvSpPr>
          <p:cNvPr id="411" name="Google Shape;411;p73"/>
          <p:cNvSpPr txBox="1">
            <a:spLocks noGrp="1"/>
          </p:cNvSpPr>
          <p:nvPr>
            <p:ph type="subTitle" idx="1"/>
          </p:nvPr>
        </p:nvSpPr>
        <p:spPr>
          <a:xfrm>
            <a:off x="3399538" y="2142800"/>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a:t>
            </a:r>
            <a:endParaRPr dirty="0"/>
          </a:p>
        </p:txBody>
      </p:sp>
      <p:sp>
        <p:nvSpPr>
          <p:cNvPr id="412" name="Google Shape;412;p73"/>
          <p:cNvSpPr txBox="1">
            <a:spLocks noGrp="1"/>
          </p:cNvSpPr>
          <p:nvPr>
            <p:ph type="title" idx="2"/>
          </p:nvPr>
        </p:nvSpPr>
        <p:spPr>
          <a:xfrm rot="1974">
            <a:off x="4049557" y="1340011"/>
            <a:ext cx="1044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3" name="Google Shape;413;p73"/>
          <p:cNvSpPr txBox="1">
            <a:spLocks noGrp="1"/>
          </p:cNvSpPr>
          <p:nvPr>
            <p:ph type="title" idx="3"/>
          </p:nvPr>
        </p:nvSpPr>
        <p:spPr>
          <a:xfrm>
            <a:off x="6733343" y="1333250"/>
            <a:ext cx="1044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4" name="Google Shape;414;p73"/>
          <p:cNvSpPr txBox="1">
            <a:spLocks noGrp="1"/>
          </p:cNvSpPr>
          <p:nvPr>
            <p:ph type="title" idx="4"/>
          </p:nvPr>
        </p:nvSpPr>
        <p:spPr>
          <a:xfrm>
            <a:off x="4049631" y="3197422"/>
            <a:ext cx="1044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15" name="Google Shape;415;p73"/>
          <p:cNvSpPr txBox="1">
            <a:spLocks noGrp="1"/>
          </p:cNvSpPr>
          <p:nvPr>
            <p:ph type="title" idx="5"/>
          </p:nvPr>
        </p:nvSpPr>
        <p:spPr>
          <a:xfrm>
            <a:off x="728556" y="1721290"/>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a:t>Section</a:t>
            </a:r>
            <a:endParaRPr dirty="0"/>
          </a:p>
        </p:txBody>
      </p:sp>
      <p:sp>
        <p:nvSpPr>
          <p:cNvPr id="416" name="Google Shape;416;p73"/>
          <p:cNvSpPr txBox="1">
            <a:spLocks noGrp="1"/>
          </p:cNvSpPr>
          <p:nvPr>
            <p:ph type="subTitle" idx="6"/>
          </p:nvPr>
        </p:nvSpPr>
        <p:spPr>
          <a:xfrm>
            <a:off x="728538" y="2142788"/>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err="1"/>
              <a:t>Penjelasan</a:t>
            </a:r>
            <a:r>
              <a:rPr lang="en-US" dirty="0"/>
              <a:t> Use Case</a:t>
            </a:r>
            <a:endParaRPr dirty="0"/>
          </a:p>
        </p:txBody>
      </p:sp>
      <p:sp>
        <p:nvSpPr>
          <p:cNvPr id="417" name="Google Shape;417;p73"/>
          <p:cNvSpPr txBox="1">
            <a:spLocks noGrp="1"/>
          </p:cNvSpPr>
          <p:nvPr>
            <p:ph type="title" idx="7"/>
          </p:nvPr>
        </p:nvSpPr>
        <p:spPr>
          <a:xfrm>
            <a:off x="703018" y="3580427"/>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Section</a:t>
            </a:r>
            <a:endParaRPr/>
          </a:p>
        </p:txBody>
      </p:sp>
      <p:sp>
        <p:nvSpPr>
          <p:cNvPr id="418" name="Google Shape;418;p73"/>
          <p:cNvSpPr txBox="1">
            <a:spLocks noGrp="1"/>
          </p:cNvSpPr>
          <p:nvPr>
            <p:ph type="subTitle" idx="8"/>
          </p:nvPr>
        </p:nvSpPr>
        <p:spPr>
          <a:xfrm>
            <a:off x="703313" y="4022325"/>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a:t>Use Case </a:t>
            </a:r>
            <a:r>
              <a:rPr lang="en-US" dirty="0" err="1"/>
              <a:t>Skenario</a:t>
            </a:r>
            <a:endParaRPr lang="en-US" dirty="0"/>
          </a:p>
        </p:txBody>
      </p:sp>
      <p:sp>
        <p:nvSpPr>
          <p:cNvPr id="419" name="Google Shape;419;p73"/>
          <p:cNvSpPr txBox="1">
            <a:spLocks noGrp="1"/>
          </p:cNvSpPr>
          <p:nvPr>
            <p:ph type="title" idx="9"/>
          </p:nvPr>
        </p:nvSpPr>
        <p:spPr>
          <a:xfrm>
            <a:off x="3403743" y="3580427"/>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Section</a:t>
            </a:r>
            <a:endParaRPr/>
          </a:p>
        </p:txBody>
      </p:sp>
      <p:sp>
        <p:nvSpPr>
          <p:cNvPr id="420" name="Google Shape;420;p73"/>
          <p:cNvSpPr txBox="1">
            <a:spLocks noGrp="1"/>
          </p:cNvSpPr>
          <p:nvPr>
            <p:ph type="subTitle" idx="13"/>
          </p:nvPr>
        </p:nvSpPr>
        <p:spPr>
          <a:xfrm>
            <a:off x="3403888" y="4022325"/>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a:t>ERD</a:t>
            </a:r>
            <a:endParaRPr dirty="0"/>
          </a:p>
        </p:txBody>
      </p:sp>
      <p:sp>
        <p:nvSpPr>
          <p:cNvPr id="421" name="Google Shape;421;p73"/>
          <p:cNvSpPr txBox="1">
            <a:spLocks noGrp="1"/>
          </p:cNvSpPr>
          <p:nvPr>
            <p:ph type="title" idx="14"/>
          </p:nvPr>
        </p:nvSpPr>
        <p:spPr>
          <a:xfrm>
            <a:off x="6104318" y="3580415"/>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Section</a:t>
            </a:r>
            <a:endParaRPr/>
          </a:p>
        </p:txBody>
      </p:sp>
      <p:sp>
        <p:nvSpPr>
          <p:cNvPr id="422" name="Google Shape;422;p73"/>
          <p:cNvSpPr txBox="1">
            <a:spLocks noGrp="1"/>
          </p:cNvSpPr>
          <p:nvPr>
            <p:ph type="subTitle" idx="15"/>
          </p:nvPr>
        </p:nvSpPr>
        <p:spPr>
          <a:xfrm>
            <a:off x="6104163" y="4009188"/>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a:t>DFD</a:t>
            </a:r>
            <a:endParaRPr dirty="0"/>
          </a:p>
        </p:txBody>
      </p:sp>
      <p:sp>
        <p:nvSpPr>
          <p:cNvPr id="423" name="Google Shape;423;p73"/>
          <p:cNvSpPr txBox="1">
            <a:spLocks noGrp="1"/>
          </p:cNvSpPr>
          <p:nvPr>
            <p:ph type="title" idx="16"/>
          </p:nvPr>
        </p:nvSpPr>
        <p:spPr>
          <a:xfrm>
            <a:off x="6079043" y="1721302"/>
            <a:ext cx="233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Section</a:t>
            </a:r>
            <a:endParaRPr/>
          </a:p>
        </p:txBody>
      </p:sp>
      <p:sp>
        <p:nvSpPr>
          <p:cNvPr id="424" name="Google Shape;424;p73"/>
          <p:cNvSpPr txBox="1">
            <a:spLocks noGrp="1"/>
          </p:cNvSpPr>
          <p:nvPr>
            <p:ph type="subTitle" idx="17"/>
          </p:nvPr>
        </p:nvSpPr>
        <p:spPr>
          <a:xfrm>
            <a:off x="6078888" y="2181100"/>
            <a:ext cx="23364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a:t>Sub Use Case</a:t>
            </a:r>
            <a:endParaRPr dirty="0"/>
          </a:p>
        </p:txBody>
      </p:sp>
      <p:sp>
        <p:nvSpPr>
          <p:cNvPr id="425" name="Google Shape;425;p73"/>
          <p:cNvSpPr txBox="1">
            <a:spLocks noGrp="1"/>
          </p:cNvSpPr>
          <p:nvPr>
            <p:ph type="title" idx="18"/>
          </p:nvPr>
        </p:nvSpPr>
        <p:spPr>
          <a:xfrm rot="1973">
            <a:off x="1365606" y="1339992"/>
            <a:ext cx="1045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6" name="Google Shape;426;p73"/>
          <p:cNvSpPr txBox="1">
            <a:spLocks noGrp="1"/>
          </p:cNvSpPr>
          <p:nvPr>
            <p:ph type="title" idx="19"/>
          </p:nvPr>
        </p:nvSpPr>
        <p:spPr>
          <a:xfrm rot="987">
            <a:off x="1349074" y="3197433"/>
            <a:ext cx="1044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7" name="Google Shape;427;p73"/>
          <p:cNvSpPr txBox="1">
            <a:spLocks noGrp="1"/>
          </p:cNvSpPr>
          <p:nvPr>
            <p:ph type="title" idx="20"/>
          </p:nvPr>
        </p:nvSpPr>
        <p:spPr>
          <a:xfrm rot="987">
            <a:off x="6750218" y="3197425"/>
            <a:ext cx="1045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28" name="Google Shape;428;p73"/>
          <p:cNvSpPr txBox="1">
            <a:spLocks noGrp="1"/>
          </p:cNvSpPr>
          <p:nvPr>
            <p:ph type="title" idx="21"/>
          </p:nvPr>
        </p:nvSpPr>
        <p:spPr>
          <a:xfrm>
            <a:off x="715750" y="5334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solidFill>
                <a:schemeClr val="accent5"/>
              </a:solidFill>
            </a:endParaRPr>
          </a:p>
        </p:txBody>
      </p:sp>
      <p:sp>
        <p:nvSpPr>
          <p:cNvPr id="429" name="Google Shape;429;p73"/>
          <p:cNvSpPr/>
          <p:nvPr/>
        </p:nvSpPr>
        <p:spPr>
          <a:xfrm>
            <a:off x="715688" y="2142788"/>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3"/>
          <p:cNvSpPr/>
          <p:nvPr/>
        </p:nvSpPr>
        <p:spPr>
          <a:xfrm>
            <a:off x="3829138" y="2142788"/>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3"/>
          <p:cNvSpPr/>
          <p:nvPr/>
        </p:nvSpPr>
        <p:spPr>
          <a:xfrm>
            <a:off x="6951088" y="2159713"/>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3"/>
          <p:cNvSpPr/>
          <p:nvPr/>
        </p:nvSpPr>
        <p:spPr>
          <a:xfrm>
            <a:off x="728525" y="3973025"/>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3"/>
          <p:cNvSpPr/>
          <p:nvPr/>
        </p:nvSpPr>
        <p:spPr>
          <a:xfrm>
            <a:off x="3841975" y="3973025"/>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3"/>
          <p:cNvSpPr/>
          <p:nvPr/>
        </p:nvSpPr>
        <p:spPr>
          <a:xfrm>
            <a:off x="6963925" y="3989950"/>
            <a:ext cx="1477200" cy="24600"/>
          </a:xfrm>
          <a:prstGeom prst="rect">
            <a:avLst/>
          </a:prstGeom>
          <a:gradFill>
            <a:gsLst>
              <a:gs pos="0">
                <a:schemeClr val="accent6"/>
              </a:gs>
              <a:gs pos="23000">
                <a:schemeClr val="accent5"/>
              </a:gs>
              <a:gs pos="50000">
                <a:schemeClr val="accent4"/>
              </a:gs>
              <a:gs pos="76000">
                <a:schemeClr val="accen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10" name="Picture 9">
            <a:extLst>
              <a:ext uri="{FF2B5EF4-FFF2-40B4-BE49-F238E27FC236}">
                <a16:creationId xmlns:a16="http://schemas.microsoft.com/office/drawing/2014/main" id="{1D6D1EB6-0C0E-92B2-2C1C-9B25616C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711" y="403874"/>
            <a:ext cx="3478577" cy="4335751"/>
          </a:xfrm>
          <a:prstGeom prst="rect">
            <a:avLst/>
          </a:prstGeom>
        </p:spPr>
      </p:pic>
      <p:grpSp>
        <p:nvGrpSpPr>
          <p:cNvPr id="16" name="Google Shape;1275;p106">
            <a:extLst>
              <a:ext uri="{FF2B5EF4-FFF2-40B4-BE49-F238E27FC236}">
                <a16:creationId xmlns:a16="http://schemas.microsoft.com/office/drawing/2014/main" id="{067BE0FB-E033-C7EA-80F9-F655D9C194E3}"/>
              </a:ext>
            </a:extLst>
          </p:cNvPr>
          <p:cNvGrpSpPr/>
          <p:nvPr/>
        </p:nvGrpSpPr>
        <p:grpSpPr>
          <a:xfrm>
            <a:off x="757045" y="403874"/>
            <a:ext cx="1707622" cy="1632858"/>
            <a:chOff x="4806098" y="1411811"/>
            <a:chExt cx="386625" cy="369698"/>
          </a:xfrm>
        </p:grpSpPr>
        <p:sp>
          <p:nvSpPr>
            <p:cNvPr id="17" name="Google Shape;1276;p106">
              <a:extLst>
                <a:ext uri="{FF2B5EF4-FFF2-40B4-BE49-F238E27FC236}">
                  <a16:creationId xmlns:a16="http://schemas.microsoft.com/office/drawing/2014/main" id="{4C17BE11-8328-A200-091B-98A9BD878CC1}"/>
                </a:ext>
              </a:extLst>
            </p:cNvPr>
            <p:cNvSpPr/>
            <p:nvPr/>
          </p:nvSpPr>
          <p:spPr>
            <a:xfrm>
              <a:off x="4806098" y="1417453"/>
              <a:ext cx="386625" cy="273554"/>
            </a:xfrm>
            <a:custGeom>
              <a:avLst/>
              <a:gdLst/>
              <a:ahLst/>
              <a:cxnLst/>
              <a:rect l="l" t="t" r="r" b="b"/>
              <a:pathLst>
                <a:path w="10552" h="7466" extrusionOk="0">
                  <a:moveTo>
                    <a:pt x="4820" y="3144"/>
                  </a:moveTo>
                  <a:cubicBezTo>
                    <a:pt x="4778" y="3229"/>
                    <a:pt x="4737" y="3328"/>
                    <a:pt x="4698" y="3444"/>
                  </a:cubicBezTo>
                  <a:cubicBezTo>
                    <a:pt x="4568" y="3833"/>
                    <a:pt x="4492" y="4333"/>
                    <a:pt x="4476" y="4869"/>
                  </a:cubicBezTo>
                  <a:lnTo>
                    <a:pt x="3406" y="4869"/>
                  </a:lnTo>
                  <a:cubicBezTo>
                    <a:pt x="3486" y="4052"/>
                    <a:pt x="4058" y="3376"/>
                    <a:pt x="4820" y="3144"/>
                  </a:cubicBezTo>
                  <a:close/>
                  <a:moveTo>
                    <a:pt x="5405" y="3057"/>
                  </a:moveTo>
                  <a:cubicBezTo>
                    <a:pt x="5470" y="3057"/>
                    <a:pt x="5613" y="3194"/>
                    <a:pt x="5738" y="3569"/>
                  </a:cubicBezTo>
                  <a:cubicBezTo>
                    <a:pt x="5855" y="3919"/>
                    <a:pt x="5925" y="4375"/>
                    <a:pt x="5941" y="4869"/>
                  </a:cubicBezTo>
                  <a:lnTo>
                    <a:pt x="4870" y="4869"/>
                  </a:lnTo>
                  <a:cubicBezTo>
                    <a:pt x="4884" y="4375"/>
                    <a:pt x="4955" y="3919"/>
                    <a:pt x="5072" y="3569"/>
                  </a:cubicBezTo>
                  <a:cubicBezTo>
                    <a:pt x="5197" y="3194"/>
                    <a:pt x="5340" y="3057"/>
                    <a:pt x="5405" y="3057"/>
                  </a:cubicBezTo>
                  <a:close/>
                  <a:moveTo>
                    <a:pt x="5990" y="3144"/>
                  </a:moveTo>
                  <a:cubicBezTo>
                    <a:pt x="6753" y="3376"/>
                    <a:pt x="7325" y="4052"/>
                    <a:pt x="7404" y="4869"/>
                  </a:cubicBezTo>
                  <a:lnTo>
                    <a:pt x="6335" y="4869"/>
                  </a:lnTo>
                  <a:cubicBezTo>
                    <a:pt x="6319" y="4333"/>
                    <a:pt x="6241" y="3833"/>
                    <a:pt x="6112" y="3444"/>
                  </a:cubicBezTo>
                  <a:cubicBezTo>
                    <a:pt x="6073" y="3328"/>
                    <a:pt x="6032" y="3229"/>
                    <a:pt x="5990" y="3144"/>
                  </a:cubicBezTo>
                  <a:close/>
                  <a:moveTo>
                    <a:pt x="4476" y="5263"/>
                  </a:moveTo>
                  <a:cubicBezTo>
                    <a:pt x="4492" y="5799"/>
                    <a:pt x="4568" y="6299"/>
                    <a:pt x="4698" y="6688"/>
                  </a:cubicBezTo>
                  <a:cubicBezTo>
                    <a:pt x="4737" y="6804"/>
                    <a:pt x="4778" y="6903"/>
                    <a:pt x="4820" y="6988"/>
                  </a:cubicBezTo>
                  <a:cubicBezTo>
                    <a:pt x="4058" y="6755"/>
                    <a:pt x="3486" y="6080"/>
                    <a:pt x="3406" y="5263"/>
                  </a:cubicBezTo>
                  <a:close/>
                  <a:moveTo>
                    <a:pt x="7405" y="5263"/>
                  </a:moveTo>
                  <a:cubicBezTo>
                    <a:pt x="7325" y="6080"/>
                    <a:pt x="6753" y="6755"/>
                    <a:pt x="5990" y="6988"/>
                  </a:cubicBezTo>
                  <a:cubicBezTo>
                    <a:pt x="6032" y="6903"/>
                    <a:pt x="6073" y="6804"/>
                    <a:pt x="6112" y="6688"/>
                  </a:cubicBezTo>
                  <a:cubicBezTo>
                    <a:pt x="6241" y="6299"/>
                    <a:pt x="6319" y="5799"/>
                    <a:pt x="6335" y="5263"/>
                  </a:cubicBezTo>
                  <a:close/>
                  <a:moveTo>
                    <a:pt x="5941" y="5263"/>
                  </a:moveTo>
                  <a:cubicBezTo>
                    <a:pt x="5926" y="5756"/>
                    <a:pt x="5856" y="6213"/>
                    <a:pt x="5738" y="6564"/>
                  </a:cubicBezTo>
                  <a:cubicBezTo>
                    <a:pt x="5613" y="6939"/>
                    <a:pt x="5470" y="7076"/>
                    <a:pt x="5405" y="7076"/>
                  </a:cubicBezTo>
                  <a:cubicBezTo>
                    <a:pt x="5340" y="7076"/>
                    <a:pt x="5197" y="6939"/>
                    <a:pt x="5072" y="6564"/>
                  </a:cubicBezTo>
                  <a:cubicBezTo>
                    <a:pt x="4956" y="6213"/>
                    <a:pt x="4884" y="5756"/>
                    <a:pt x="4870" y="5263"/>
                  </a:cubicBezTo>
                  <a:close/>
                  <a:moveTo>
                    <a:pt x="3782" y="1"/>
                  </a:moveTo>
                  <a:cubicBezTo>
                    <a:pt x="3760" y="1"/>
                    <a:pt x="3737" y="5"/>
                    <a:pt x="3714" y="13"/>
                  </a:cubicBezTo>
                  <a:cubicBezTo>
                    <a:pt x="3210" y="199"/>
                    <a:pt x="2775" y="527"/>
                    <a:pt x="2456" y="963"/>
                  </a:cubicBezTo>
                  <a:cubicBezTo>
                    <a:pt x="2162" y="1363"/>
                    <a:pt x="1987" y="1830"/>
                    <a:pt x="1941" y="2323"/>
                  </a:cubicBezTo>
                  <a:cubicBezTo>
                    <a:pt x="720" y="2597"/>
                    <a:pt x="0" y="4123"/>
                    <a:pt x="1092" y="5408"/>
                  </a:cubicBezTo>
                  <a:cubicBezTo>
                    <a:pt x="1324" y="5680"/>
                    <a:pt x="1665" y="5834"/>
                    <a:pt x="2023" y="5834"/>
                  </a:cubicBezTo>
                  <a:lnTo>
                    <a:pt x="3129" y="5834"/>
                  </a:lnTo>
                  <a:cubicBezTo>
                    <a:pt x="3452" y="6783"/>
                    <a:pt x="4350" y="7465"/>
                    <a:pt x="5405" y="7465"/>
                  </a:cubicBezTo>
                  <a:cubicBezTo>
                    <a:pt x="6460" y="7465"/>
                    <a:pt x="7359" y="6783"/>
                    <a:pt x="7681" y="5834"/>
                  </a:cubicBezTo>
                  <a:lnTo>
                    <a:pt x="9207" y="5834"/>
                  </a:lnTo>
                  <a:cubicBezTo>
                    <a:pt x="9445" y="5834"/>
                    <a:pt x="9761" y="5683"/>
                    <a:pt x="9907" y="5495"/>
                  </a:cubicBezTo>
                  <a:cubicBezTo>
                    <a:pt x="10552" y="4665"/>
                    <a:pt x="10234" y="3709"/>
                    <a:pt x="9507" y="3376"/>
                  </a:cubicBezTo>
                  <a:cubicBezTo>
                    <a:pt x="9514" y="3310"/>
                    <a:pt x="9517" y="3243"/>
                    <a:pt x="9517" y="3177"/>
                  </a:cubicBezTo>
                  <a:cubicBezTo>
                    <a:pt x="9517" y="2196"/>
                    <a:pt x="8720" y="1399"/>
                    <a:pt x="7740" y="1399"/>
                  </a:cubicBezTo>
                  <a:cubicBezTo>
                    <a:pt x="7540" y="1399"/>
                    <a:pt x="7344" y="1431"/>
                    <a:pt x="7158" y="1496"/>
                  </a:cubicBezTo>
                  <a:cubicBezTo>
                    <a:pt x="6864" y="808"/>
                    <a:pt x="6304" y="275"/>
                    <a:pt x="5595" y="13"/>
                  </a:cubicBezTo>
                  <a:cubicBezTo>
                    <a:pt x="5573" y="5"/>
                    <a:pt x="5550" y="1"/>
                    <a:pt x="5527" y="1"/>
                  </a:cubicBezTo>
                  <a:cubicBezTo>
                    <a:pt x="5404" y="1"/>
                    <a:pt x="5292" y="118"/>
                    <a:pt x="5342" y="283"/>
                  </a:cubicBezTo>
                  <a:cubicBezTo>
                    <a:pt x="5355" y="324"/>
                    <a:pt x="5386" y="358"/>
                    <a:pt x="5427" y="371"/>
                  </a:cubicBezTo>
                  <a:cubicBezTo>
                    <a:pt x="6099" y="607"/>
                    <a:pt x="6637" y="1154"/>
                    <a:pt x="6864" y="1828"/>
                  </a:cubicBezTo>
                  <a:cubicBezTo>
                    <a:pt x="6867" y="1838"/>
                    <a:pt x="6872" y="1847"/>
                    <a:pt x="6877" y="1856"/>
                  </a:cubicBezTo>
                  <a:cubicBezTo>
                    <a:pt x="6918" y="1920"/>
                    <a:pt x="6982" y="1952"/>
                    <a:pt x="7047" y="1952"/>
                  </a:cubicBezTo>
                  <a:cubicBezTo>
                    <a:pt x="7077" y="1952"/>
                    <a:pt x="7107" y="1946"/>
                    <a:pt x="7134" y="1932"/>
                  </a:cubicBezTo>
                  <a:cubicBezTo>
                    <a:pt x="7323" y="1840"/>
                    <a:pt x="7528" y="1792"/>
                    <a:pt x="7740" y="1792"/>
                  </a:cubicBezTo>
                  <a:cubicBezTo>
                    <a:pt x="8503" y="1792"/>
                    <a:pt x="9125" y="2413"/>
                    <a:pt x="9125" y="3177"/>
                  </a:cubicBezTo>
                  <a:cubicBezTo>
                    <a:pt x="9125" y="3272"/>
                    <a:pt x="9114" y="3369"/>
                    <a:pt x="9094" y="3463"/>
                  </a:cubicBezTo>
                  <a:cubicBezTo>
                    <a:pt x="9073" y="3563"/>
                    <a:pt x="9132" y="3662"/>
                    <a:pt x="9230" y="3692"/>
                  </a:cubicBezTo>
                  <a:cubicBezTo>
                    <a:pt x="9809" y="3869"/>
                    <a:pt x="10098" y="4583"/>
                    <a:pt x="9625" y="5199"/>
                  </a:cubicBezTo>
                  <a:cubicBezTo>
                    <a:pt x="9507" y="5351"/>
                    <a:pt x="9325" y="5440"/>
                    <a:pt x="9133" y="5440"/>
                  </a:cubicBezTo>
                  <a:lnTo>
                    <a:pt x="7778" y="5440"/>
                  </a:lnTo>
                  <a:cubicBezTo>
                    <a:pt x="7798" y="5317"/>
                    <a:pt x="7809" y="5191"/>
                    <a:pt x="7809" y="5062"/>
                  </a:cubicBezTo>
                  <a:cubicBezTo>
                    <a:pt x="7809" y="3737"/>
                    <a:pt x="6731" y="2660"/>
                    <a:pt x="5406" y="2660"/>
                  </a:cubicBezTo>
                  <a:cubicBezTo>
                    <a:pt x="4966" y="2660"/>
                    <a:pt x="4499" y="2778"/>
                    <a:pt x="4035" y="3047"/>
                  </a:cubicBezTo>
                  <a:cubicBezTo>
                    <a:pt x="3808" y="3177"/>
                    <a:pt x="3615" y="3358"/>
                    <a:pt x="3472" y="3577"/>
                  </a:cubicBezTo>
                  <a:cubicBezTo>
                    <a:pt x="3053" y="4219"/>
                    <a:pt x="2940" y="4863"/>
                    <a:pt x="3032" y="5440"/>
                  </a:cubicBezTo>
                  <a:lnTo>
                    <a:pt x="2093" y="5440"/>
                  </a:lnTo>
                  <a:cubicBezTo>
                    <a:pt x="1811" y="5440"/>
                    <a:pt x="1543" y="5317"/>
                    <a:pt x="1362" y="5101"/>
                  </a:cubicBezTo>
                  <a:cubicBezTo>
                    <a:pt x="482" y="4060"/>
                    <a:pt x="1131" y="2816"/>
                    <a:pt x="2154" y="2684"/>
                  </a:cubicBezTo>
                  <a:cubicBezTo>
                    <a:pt x="2249" y="2673"/>
                    <a:pt x="2323" y="2592"/>
                    <a:pt x="2326" y="2495"/>
                  </a:cubicBezTo>
                  <a:cubicBezTo>
                    <a:pt x="2341" y="2025"/>
                    <a:pt x="2495" y="1575"/>
                    <a:pt x="2773" y="1195"/>
                  </a:cubicBezTo>
                  <a:cubicBezTo>
                    <a:pt x="3054" y="814"/>
                    <a:pt x="3437" y="528"/>
                    <a:pt x="3882" y="371"/>
                  </a:cubicBezTo>
                  <a:cubicBezTo>
                    <a:pt x="3922" y="358"/>
                    <a:pt x="3955" y="324"/>
                    <a:pt x="3967" y="283"/>
                  </a:cubicBezTo>
                  <a:cubicBezTo>
                    <a:pt x="4017" y="118"/>
                    <a:pt x="3906" y="1"/>
                    <a:pt x="3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7;p106">
              <a:extLst>
                <a:ext uri="{FF2B5EF4-FFF2-40B4-BE49-F238E27FC236}">
                  <a16:creationId xmlns:a16="http://schemas.microsoft.com/office/drawing/2014/main" id="{1D98C288-66FA-94C1-934B-B68A749B6AAF}"/>
                </a:ext>
              </a:extLst>
            </p:cNvPr>
            <p:cNvSpPr/>
            <p:nvPr/>
          </p:nvSpPr>
          <p:spPr>
            <a:xfrm>
              <a:off x="4834750" y="1651400"/>
              <a:ext cx="99001" cy="130109"/>
            </a:xfrm>
            <a:custGeom>
              <a:avLst/>
              <a:gdLst/>
              <a:ahLst/>
              <a:cxnLst/>
              <a:rect l="l" t="t" r="r" b="b"/>
              <a:pathLst>
                <a:path w="2702" h="3551" extrusionOk="0">
                  <a:moveTo>
                    <a:pt x="1677" y="394"/>
                  </a:moveTo>
                  <a:lnTo>
                    <a:pt x="1677" y="2207"/>
                  </a:lnTo>
                  <a:cubicBezTo>
                    <a:pt x="1677" y="2315"/>
                    <a:pt x="1765" y="2404"/>
                    <a:pt x="1874" y="2404"/>
                  </a:cubicBezTo>
                  <a:lnTo>
                    <a:pt x="2028" y="2404"/>
                  </a:lnTo>
                  <a:lnTo>
                    <a:pt x="1362" y="3074"/>
                  </a:lnTo>
                  <a:lnTo>
                    <a:pt x="696" y="2404"/>
                  </a:lnTo>
                  <a:lnTo>
                    <a:pt x="850" y="2404"/>
                  </a:lnTo>
                  <a:cubicBezTo>
                    <a:pt x="959" y="2404"/>
                    <a:pt x="1047" y="2315"/>
                    <a:pt x="1047" y="2207"/>
                  </a:cubicBezTo>
                  <a:lnTo>
                    <a:pt x="1047" y="394"/>
                  </a:lnTo>
                  <a:close/>
                  <a:moveTo>
                    <a:pt x="847" y="0"/>
                  </a:moveTo>
                  <a:cubicBezTo>
                    <a:pt x="740" y="0"/>
                    <a:pt x="653" y="88"/>
                    <a:pt x="653" y="195"/>
                  </a:cubicBezTo>
                  <a:lnTo>
                    <a:pt x="653" y="2010"/>
                  </a:lnTo>
                  <a:lnTo>
                    <a:pt x="221" y="2010"/>
                  </a:lnTo>
                  <a:cubicBezTo>
                    <a:pt x="169" y="2010"/>
                    <a:pt x="117" y="2029"/>
                    <a:pt x="81" y="2066"/>
                  </a:cubicBezTo>
                  <a:cubicBezTo>
                    <a:pt x="1" y="2148"/>
                    <a:pt x="6" y="2272"/>
                    <a:pt x="81" y="2347"/>
                  </a:cubicBezTo>
                  <a:lnTo>
                    <a:pt x="1222" y="3493"/>
                  </a:lnTo>
                  <a:cubicBezTo>
                    <a:pt x="1235" y="3505"/>
                    <a:pt x="1250" y="3518"/>
                    <a:pt x="1267" y="3526"/>
                  </a:cubicBezTo>
                  <a:cubicBezTo>
                    <a:pt x="1297" y="3543"/>
                    <a:pt x="1330" y="3551"/>
                    <a:pt x="1361" y="3551"/>
                  </a:cubicBezTo>
                  <a:cubicBezTo>
                    <a:pt x="1413" y="3551"/>
                    <a:pt x="1464" y="3530"/>
                    <a:pt x="1501" y="3493"/>
                  </a:cubicBezTo>
                  <a:lnTo>
                    <a:pt x="2641" y="2348"/>
                  </a:lnTo>
                  <a:cubicBezTo>
                    <a:pt x="2678" y="2311"/>
                    <a:pt x="2701" y="2261"/>
                    <a:pt x="2701" y="2208"/>
                  </a:cubicBezTo>
                  <a:cubicBezTo>
                    <a:pt x="2700" y="2093"/>
                    <a:pt x="2609" y="2010"/>
                    <a:pt x="2504" y="2010"/>
                  </a:cubicBezTo>
                  <a:lnTo>
                    <a:pt x="2071" y="2010"/>
                  </a:lnTo>
                  <a:lnTo>
                    <a:pt x="2071" y="195"/>
                  </a:lnTo>
                  <a:cubicBezTo>
                    <a:pt x="2071" y="88"/>
                    <a:pt x="1984" y="0"/>
                    <a:pt x="1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8;p106">
              <a:extLst>
                <a:ext uri="{FF2B5EF4-FFF2-40B4-BE49-F238E27FC236}">
                  <a16:creationId xmlns:a16="http://schemas.microsoft.com/office/drawing/2014/main" id="{A591997C-BD57-8134-F2A9-8FCD3188B10B}"/>
                </a:ext>
              </a:extLst>
            </p:cNvPr>
            <p:cNvSpPr/>
            <p:nvPr/>
          </p:nvSpPr>
          <p:spPr>
            <a:xfrm>
              <a:off x="5073680" y="1651253"/>
              <a:ext cx="99697" cy="130109"/>
            </a:xfrm>
            <a:custGeom>
              <a:avLst/>
              <a:gdLst/>
              <a:ahLst/>
              <a:cxnLst/>
              <a:rect l="l" t="t" r="r" b="b"/>
              <a:pathLst>
                <a:path w="2721" h="3551" extrusionOk="0">
                  <a:moveTo>
                    <a:pt x="1360" y="477"/>
                  </a:moveTo>
                  <a:lnTo>
                    <a:pt x="2026" y="1147"/>
                  </a:lnTo>
                  <a:lnTo>
                    <a:pt x="1872" y="1147"/>
                  </a:lnTo>
                  <a:cubicBezTo>
                    <a:pt x="1764" y="1147"/>
                    <a:pt x="1676" y="1235"/>
                    <a:pt x="1676" y="1344"/>
                  </a:cubicBezTo>
                  <a:lnTo>
                    <a:pt x="1676" y="3157"/>
                  </a:lnTo>
                  <a:lnTo>
                    <a:pt x="1045" y="3157"/>
                  </a:lnTo>
                  <a:lnTo>
                    <a:pt x="1045" y="1344"/>
                  </a:lnTo>
                  <a:cubicBezTo>
                    <a:pt x="1045" y="1235"/>
                    <a:pt x="957" y="1147"/>
                    <a:pt x="848" y="1147"/>
                  </a:cubicBezTo>
                  <a:lnTo>
                    <a:pt x="695" y="1147"/>
                  </a:lnTo>
                  <a:lnTo>
                    <a:pt x="1360" y="477"/>
                  </a:lnTo>
                  <a:close/>
                  <a:moveTo>
                    <a:pt x="1360" y="1"/>
                  </a:moveTo>
                  <a:cubicBezTo>
                    <a:pt x="1310" y="1"/>
                    <a:pt x="1260" y="20"/>
                    <a:pt x="1222" y="58"/>
                  </a:cubicBezTo>
                  <a:lnTo>
                    <a:pt x="79" y="1204"/>
                  </a:lnTo>
                  <a:cubicBezTo>
                    <a:pt x="9" y="1275"/>
                    <a:pt x="0" y="1391"/>
                    <a:pt x="70" y="1473"/>
                  </a:cubicBezTo>
                  <a:cubicBezTo>
                    <a:pt x="107" y="1518"/>
                    <a:pt x="164" y="1541"/>
                    <a:pt x="222" y="1541"/>
                  </a:cubicBezTo>
                  <a:lnTo>
                    <a:pt x="652" y="1541"/>
                  </a:lnTo>
                  <a:lnTo>
                    <a:pt x="652" y="3353"/>
                  </a:lnTo>
                  <a:cubicBezTo>
                    <a:pt x="652" y="3462"/>
                    <a:pt x="740" y="3550"/>
                    <a:pt x="848" y="3550"/>
                  </a:cubicBezTo>
                  <a:lnTo>
                    <a:pt x="1873" y="3550"/>
                  </a:lnTo>
                  <a:cubicBezTo>
                    <a:pt x="1981" y="3550"/>
                    <a:pt x="2069" y="3462"/>
                    <a:pt x="2069" y="3353"/>
                  </a:cubicBezTo>
                  <a:lnTo>
                    <a:pt x="2069" y="1541"/>
                  </a:lnTo>
                  <a:lnTo>
                    <a:pt x="2499" y="1541"/>
                  </a:lnTo>
                  <a:cubicBezTo>
                    <a:pt x="2557" y="1541"/>
                    <a:pt x="2614" y="1518"/>
                    <a:pt x="2651" y="1473"/>
                  </a:cubicBezTo>
                  <a:cubicBezTo>
                    <a:pt x="2721" y="1391"/>
                    <a:pt x="2712" y="1275"/>
                    <a:pt x="2642" y="1204"/>
                  </a:cubicBezTo>
                  <a:lnTo>
                    <a:pt x="1499" y="58"/>
                  </a:lnTo>
                  <a:cubicBezTo>
                    <a:pt x="1461" y="20"/>
                    <a:pt x="1411" y="1"/>
                    <a:pt x="1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9;p106">
              <a:extLst>
                <a:ext uri="{FF2B5EF4-FFF2-40B4-BE49-F238E27FC236}">
                  <a16:creationId xmlns:a16="http://schemas.microsoft.com/office/drawing/2014/main" id="{A1C676DB-162E-EE1A-1D83-079190767D56}"/>
                </a:ext>
              </a:extLst>
            </p:cNvPr>
            <p:cNvSpPr/>
            <p:nvPr/>
          </p:nvSpPr>
          <p:spPr>
            <a:xfrm>
              <a:off x="4969402" y="1411811"/>
              <a:ext cx="14473" cy="14473"/>
            </a:xfrm>
            <a:custGeom>
              <a:avLst/>
              <a:gdLst/>
              <a:ahLst/>
              <a:cxnLst/>
              <a:rect l="l" t="t" r="r" b="b"/>
              <a:pathLst>
                <a:path w="395" h="395" extrusionOk="0">
                  <a:moveTo>
                    <a:pt x="197" y="0"/>
                  </a:moveTo>
                  <a:cubicBezTo>
                    <a:pt x="89" y="0"/>
                    <a:pt x="1" y="88"/>
                    <a:pt x="1" y="198"/>
                  </a:cubicBezTo>
                  <a:cubicBezTo>
                    <a:pt x="1" y="306"/>
                    <a:pt x="89" y="394"/>
                    <a:pt x="197" y="394"/>
                  </a:cubicBezTo>
                  <a:cubicBezTo>
                    <a:pt x="307" y="394"/>
                    <a:pt x="395" y="306"/>
                    <a:pt x="395" y="198"/>
                  </a:cubicBezTo>
                  <a:cubicBezTo>
                    <a:pt x="395" y="88"/>
                    <a:pt x="307"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Google Shape;1087;p105">
            <a:extLst>
              <a:ext uri="{FF2B5EF4-FFF2-40B4-BE49-F238E27FC236}">
                <a16:creationId xmlns:a16="http://schemas.microsoft.com/office/drawing/2014/main" id="{399BE732-853C-EC47-5416-96DE7B5AF025}"/>
              </a:ext>
            </a:extLst>
          </p:cNvPr>
          <p:cNvSpPr txBox="1">
            <a:spLocks/>
          </p:cNvSpPr>
          <p:nvPr/>
        </p:nvSpPr>
        <p:spPr>
          <a:xfrm>
            <a:off x="1808668" y="2225751"/>
            <a:ext cx="5526663" cy="112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Poppins"/>
              <a:buNone/>
              <a:defRPr sz="96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2pPr>
            <a:lvl3pPr marR="0" lvl="2"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3pPr>
            <a:lvl4pPr marR="0" lvl="3"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4pPr>
            <a:lvl5pPr marR="0" lvl="4"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5pPr>
            <a:lvl6pPr marR="0" lvl="5"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6pPr>
            <a:lvl7pPr marR="0" lvl="6"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7pPr>
            <a:lvl8pPr marR="0" lvl="7"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8pPr>
            <a:lvl9pPr marR="0" lvl="8" algn="ctr" rtl="0">
              <a:lnSpc>
                <a:spcPct val="100000"/>
              </a:lnSpc>
              <a:spcBef>
                <a:spcPts val="0"/>
              </a:spcBef>
              <a:spcAft>
                <a:spcPts val="0"/>
              </a:spcAft>
              <a:buClr>
                <a:schemeClr val="lt1"/>
              </a:buClr>
              <a:buSzPts val="4800"/>
              <a:buFont typeface="Poppins"/>
              <a:buNone/>
              <a:defRPr sz="4800" b="1" i="0" u="none" strike="noStrike" cap="none">
                <a:solidFill>
                  <a:schemeClr val="lt1"/>
                </a:solidFill>
                <a:latin typeface="Poppins"/>
                <a:ea typeface="Poppins"/>
                <a:cs typeface="Poppins"/>
                <a:sym typeface="Poppins"/>
              </a:defRPr>
            </a:lvl9pPr>
          </a:lstStyle>
          <a:p>
            <a:r>
              <a:rPr lang="id-ID" dirty="0" err="1"/>
              <a:t>Thanks</a:t>
            </a:r>
            <a:r>
              <a:rPr lang="id-ID" dirty="0">
                <a:solidFill>
                  <a:schemeClr val="accent6"/>
                </a:solidFill>
              </a:rPr>
              <a:t>!</a:t>
            </a:r>
          </a:p>
        </p:txBody>
      </p:sp>
      <p:sp>
        <p:nvSpPr>
          <p:cNvPr id="5" name="Google Shape;1088;p105">
            <a:extLst>
              <a:ext uri="{FF2B5EF4-FFF2-40B4-BE49-F238E27FC236}">
                <a16:creationId xmlns:a16="http://schemas.microsoft.com/office/drawing/2014/main" id="{7FE426CD-98E0-7495-D216-ED1FD81FE065}"/>
              </a:ext>
            </a:extLst>
          </p:cNvPr>
          <p:cNvSpPr txBox="1">
            <a:spLocks/>
          </p:cNvSpPr>
          <p:nvPr/>
        </p:nvSpPr>
        <p:spPr>
          <a:xfrm>
            <a:off x="2679300" y="3120390"/>
            <a:ext cx="3785400" cy="4637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ctr"/>
            <a:r>
              <a:rPr lang="en-US" b="1" dirty="0" err="1">
                <a:solidFill>
                  <a:schemeClr val="accent4"/>
                </a:solidFill>
              </a:rPr>
              <a:t>Apakah</a:t>
            </a:r>
            <a:r>
              <a:rPr lang="en-US" b="1" dirty="0">
                <a:solidFill>
                  <a:schemeClr val="accent4"/>
                </a:solidFill>
              </a:rPr>
              <a:t> </a:t>
            </a:r>
            <a:r>
              <a:rPr lang="en-US" b="1" dirty="0" err="1">
                <a:solidFill>
                  <a:schemeClr val="accent4"/>
                </a:solidFill>
              </a:rPr>
              <a:t>ada</a:t>
            </a:r>
            <a:r>
              <a:rPr lang="en-US" b="1" dirty="0">
                <a:solidFill>
                  <a:schemeClr val="accent4"/>
                </a:solidFill>
              </a:rPr>
              <a:t> yang </a:t>
            </a:r>
            <a:r>
              <a:rPr lang="en-US" b="1" dirty="0" err="1">
                <a:solidFill>
                  <a:schemeClr val="accent4"/>
                </a:solidFill>
              </a:rPr>
              <a:t>ingin</a:t>
            </a:r>
            <a:r>
              <a:rPr lang="en-US" b="1" dirty="0">
                <a:solidFill>
                  <a:schemeClr val="accent4"/>
                </a:solidFill>
              </a:rPr>
              <a:t> </a:t>
            </a:r>
            <a:r>
              <a:rPr lang="en-US" b="1" dirty="0" err="1">
                <a:solidFill>
                  <a:schemeClr val="accent4"/>
                </a:solidFill>
              </a:rPr>
              <a:t>bertanya</a:t>
            </a:r>
            <a:r>
              <a:rPr lang="en-US" b="1" dirty="0">
                <a:solidFill>
                  <a:schemeClr val="accent4"/>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6"/>
          <p:cNvSpPr txBox="1">
            <a:spLocks noGrp="1"/>
          </p:cNvSpPr>
          <p:nvPr>
            <p:ph type="title"/>
          </p:nvPr>
        </p:nvSpPr>
        <p:spPr>
          <a:xfrm>
            <a:off x="719988"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Digital Nomad</a:t>
            </a:r>
            <a:endParaRPr>
              <a:solidFill>
                <a:schemeClr val="accent2"/>
              </a:solidFill>
            </a:endParaRPr>
          </a:p>
        </p:txBody>
      </p:sp>
      <p:grpSp>
        <p:nvGrpSpPr>
          <p:cNvPr id="1095" name="Google Shape;1095;p106"/>
          <p:cNvGrpSpPr/>
          <p:nvPr/>
        </p:nvGrpSpPr>
        <p:grpSpPr>
          <a:xfrm>
            <a:off x="922644" y="1471825"/>
            <a:ext cx="291305" cy="366447"/>
            <a:chOff x="930868" y="1411921"/>
            <a:chExt cx="293743" cy="369514"/>
          </a:xfrm>
        </p:grpSpPr>
        <p:sp>
          <p:nvSpPr>
            <p:cNvPr id="1096" name="Google Shape;1096;p106"/>
            <p:cNvSpPr/>
            <p:nvPr/>
          </p:nvSpPr>
          <p:spPr>
            <a:xfrm>
              <a:off x="1023567" y="1645720"/>
              <a:ext cx="108638" cy="43345"/>
            </a:xfrm>
            <a:custGeom>
              <a:avLst/>
              <a:gdLst/>
              <a:ahLst/>
              <a:cxnLst/>
              <a:rect l="l" t="t" r="r" b="b"/>
              <a:pathLst>
                <a:path w="2965" h="1183" extrusionOk="0">
                  <a:moveTo>
                    <a:pt x="2343" y="394"/>
                  </a:moveTo>
                  <a:cubicBezTo>
                    <a:pt x="2442" y="394"/>
                    <a:pt x="2530" y="464"/>
                    <a:pt x="2544" y="562"/>
                  </a:cubicBezTo>
                  <a:cubicBezTo>
                    <a:pt x="2562" y="684"/>
                    <a:pt x="2468" y="788"/>
                    <a:pt x="2349" y="788"/>
                  </a:cubicBezTo>
                  <a:lnTo>
                    <a:pt x="615" y="788"/>
                  </a:lnTo>
                  <a:cubicBezTo>
                    <a:pt x="498" y="788"/>
                    <a:pt x="403" y="684"/>
                    <a:pt x="421" y="562"/>
                  </a:cubicBezTo>
                  <a:cubicBezTo>
                    <a:pt x="436" y="464"/>
                    <a:pt x="524" y="394"/>
                    <a:pt x="623" y="394"/>
                  </a:cubicBezTo>
                  <a:close/>
                  <a:moveTo>
                    <a:pt x="628" y="0"/>
                  </a:moveTo>
                  <a:cubicBezTo>
                    <a:pt x="317" y="0"/>
                    <a:pt x="50" y="236"/>
                    <a:pt x="27" y="546"/>
                  </a:cubicBezTo>
                  <a:cubicBezTo>
                    <a:pt x="1" y="892"/>
                    <a:pt x="275" y="1183"/>
                    <a:pt x="616" y="1183"/>
                  </a:cubicBezTo>
                  <a:lnTo>
                    <a:pt x="2349" y="1183"/>
                  </a:lnTo>
                  <a:cubicBezTo>
                    <a:pt x="2690" y="1183"/>
                    <a:pt x="2965" y="892"/>
                    <a:pt x="2939" y="546"/>
                  </a:cubicBezTo>
                  <a:cubicBezTo>
                    <a:pt x="2914" y="236"/>
                    <a:pt x="2648" y="0"/>
                    <a:pt x="2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6"/>
            <p:cNvSpPr/>
            <p:nvPr/>
          </p:nvSpPr>
          <p:spPr>
            <a:xfrm>
              <a:off x="930868" y="1411921"/>
              <a:ext cx="293743" cy="369514"/>
            </a:xfrm>
            <a:custGeom>
              <a:avLst/>
              <a:gdLst/>
              <a:ahLst/>
              <a:cxnLst/>
              <a:rect l="l" t="t" r="r" b="b"/>
              <a:pathLst>
                <a:path w="8017" h="10085" extrusionOk="0">
                  <a:moveTo>
                    <a:pt x="4013" y="394"/>
                  </a:moveTo>
                  <a:cubicBezTo>
                    <a:pt x="4865" y="394"/>
                    <a:pt x="5665" y="675"/>
                    <a:pt x="6328" y="1206"/>
                  </a:cubicBezTo>
                  <a:cubicBezTo>
                    <a:pt x="6830" y="1608"/>
                    <a:pt x="7219" y="2137"/>
                    <a:pt x="7456" y="2729"/>
                  </a:cubicBezTo>
                  <a:cubicBezTo>
                    <a:pt x="7266" y="2650"/>
                    <a:pt x="7063" y="2610"/>
                    <a:pt x="6861" y="2610"/>
                  </a:cubicBezTo>
                  <a:cubicBezTo>
                    <a:pt x="6525" y="2610"/>
                    <a:pt x="6190" y="2719"/>
                    <a:pt x="5912" y="2937"/>
                  </a:cubicBezTo>
                  <a:cubicBezTo>
                    <a:pt x="5642" y="2725"/>
                    <a:pt x="5311" y="2609"/>
                    <a:pt x="4962" y="2609"/>
                  </a:cubicBezTo>
                  <a:cubicBezTo>
                    <a:pt x="4614" y="2609"/>
                    <a:pt x="4282" y="2725"/>
                    <a:pt x="4012" y="2937"/>
                  </a:cubicBezTo>
                  <a:cubicBezTo>
                    <a:pt x="3742" y="2724"/>
                    <a:pt x="3411" y="2609"/>
                    <a:pt x="3062" y="2609"/>
                  </a:cubicBezTo>
                  <a:cubicBezTo>
                    <a:pt x="2714" y="2609"/>
                    <a:pt x="2383" y="2725"/>
                    <a:pt x="2113" y="2937"/>
                  </a:cubicBezTo>
                  <a:cubicBezTo>
                    <a:pt x="1835" y="2719"/>
                    <a:pt x="1499" y="2610"/>
                    <a:pt x="1164" y="2610"/>
                  </a:cubicBezTo>
                  <a:cubicBezTo>
                    <a:pt x="961" y="2610"/>
                    <a:pt x="759" y="2650"/>
                    <a:pt x="569" y="2729"/>
                  </a:cubicBezTo>
                  <a:cubicBezTo>
                    <a:pt x="806" y="2137"/>
                    <a:pt x="1195" y="1608"/>
                    <a:pt x="1697" y="1206"/>
                  </a:cubicBezTo>
                  <a:cubicBezTo>
                    <a:pt x="2360" y="675"/>
                    <a:pt x="3161" y="394"/>
                    <a:pt x="4013" y="394"/>
                  </a:cubicBezTo>
                  <a:close/>
                  <a:moveTo>
                    <a:pt x="3059" y="3003"/>
                  </a:moveTo>
                  <a:cubicBezTo>
                    <a:pt x="3340" y="3003"/>
                    <a:pt x="3603" y="3103"/>
                    <a:pt x="3812" y="3286"/>
                  </a:cubicBezTo>
                  <a:lnTo>
                    <a:pt x="3812" y="5202"/>
                  </a:lnTo>
                  <a:lnTo>
                    <a:pt x="2375" y="3229"/>
                  </a:lnTo>
                  <a:cubicBezTo>
                    <a:pt x="2572" y="3083"/>
                    <a:pt x="2809" y="3003"/>
                    <a:pt x="3059" y="3003"/>
                  </a:cubicBezTo>
                  <a:close/>
                  <a:moveTo>
                    <a:pt x="4959" y="3003"/>
                  </a:moveTo>
                  <a:cubicBezTo>
                    <a:pt x="5208" y="3003"/>
                    <a:pt x="5447" y="3083"/>
                    <a:pt x="5643" y="3229"/>
                  </a:cubicBezTo>
                  <a:lnTo>
                    <a:pt x="4206" y="5202"/>
                  </a:lnTo>
                  <a:lnTo>
                    <a:pt x="4206" y="3286"/>
                  </a:lnTo>
                  <a:cubicBezTo>
                    <a:pt x="4415" y="3103"/>
                    <a:pt x="4679" y="3003"/>
                    <a:pt x="4959" y="3003"/>
                  </a:cubicBezTo>
                  <a:close/>
                  <a:moveTo>
                    <a:pt x="1164" y="3004"/>
                  </a:moveTo>
                  <a:cubicBezTo>
                    <a:pt x="1453" y="3004"/>
                    <a:pt x="1742" y="3112"/>
                    <a:pt x="1965" y="3330"/>
                  </a:cubicBezTo>
                  <a:lnTo>
                    <a:pt x="3499" y="5436"/>
                  </a:lnTo>
                  <a:lnTo>
                    <a:pt x="3488" y="5436"/>
                  </a:lnTo>
                  <a:lnTo>
                    <a:pt x="532" y="3193"/>
                  </a:lnTo>
                  <a:cubicBezTo>
                    <a:pt x="723" y="3067"/>
                    <a:pt x="944" y="3004"/>
                    <a:pt x="1164" y="3004"/>
                  </a:cubicBezTo>
                  <a:close/>
                  <a:moveTo>
                    <a:pt x="6861" y="3004"/>
                  </a:moveTo>
                  <a:cubicBezTo>
                    <a:pt x="7082" y="3004"/>
                    <a:pt x="7303" y="3067"/>
                    <a:pt x="7494" y="3193"/>
                  </a:cubicBezTo>
                  <a:lnTo>
                    <a:pt x="4537" y="5436"/>
                  </a:lnTo>
                  <a:lnTo>
                    <a:pt x="4526" y="5436"/>
                  </a:lnTo>
                  <a:lnTo>
                    <a:pt x="6061" y="3330"/>
                  </a:lnTo>
                  <a:cubicBezTo>
                    <a:pt x="6283" y="3112"/>
                    <a:pt x="6572" y="3004"/>
                    <a:pt x="6861" y="3004"/>
                  </a:cubicBezTo>
                  <a:close/>
                  <a:moveTo>
                    <a:pt x="4009" y="0"/>
                  </a:moveTo>
                  <a:cubicBezTo>
                    <a:pt x="3080" y="0"/>
                    <a:pt x="2171" y="319"/>
                    <a:pt x="1447" y="898"/>
                  </a:cubicBezTo>
                  <a:cubicBezTo>
                    <a:pt x="735" y="1470"/>
                    <a:pt x="227" y="2270"/>
                    <a:pt x="19" y="3154"/>
                  </a:cubicBezTo>
                  <a:cubicBezTo>
                    <a:pt x="1" y="3231"/>
                    <a:pt x="30" y="3310"/>
                    <a:pt x="92" y="3356"/>
                  </a:cubicBezTo>
                  <a:lnTo>
                    <a:pt x="2832" y="5436"/>
                  </a:lnTo>
                  <a:lnTo>
                    <a:pt x="1679" y="5436"/>
                  </a:lnTo>
                  <a:cubicBezTo>
                    <a:pt x="1465" y="5436"/>
                    <a:pt x="1291" y="5610"/>
                    <a:pt x="1291" y="5824"/>
                  </a:cubicBezTo>
                  <a:lnTo>
                    <a:pt x="1291" y="9879"/>
                  </a:lnTo>
                  <a:cubicBezTo>
                    <a:pt x="1291" y="9992"/>
                    <a:pt x="1383" y="10085"/>
                    <a:pt x="1496" y="10085"/>
                  </a:cubicBezTo>
                  <a:lnTo>
                    <a:pt x="3189" y="10085"/>
                  </a:lnTo>
                  <a:cubicBezTo>
                    <a:pt x="3208" y="10085"/>
                    <a:pt x="3227" y="10077"/>
                    <a:pt x="3240" y="10062"/>
                  </a:cubicBezTo>
                  <a:cubicBezTo>
                    <a:pt x="3406" y="9893"/>
                    <a:pt x="3288" y="9691"/>
                    <a:pt x="3123" y="9691"/>
                  </a:cubicBezTo>
                  <a:lnTo>
                    <a:pt x="1882" y="9691"/>
                  </a:lnTo>
                  <a:cubicBezTo>
                    <a:pt x="1774" y="9691"/>
                    <a:pt x="1685" y="9602"/>
                    <a:pt x="1685" y="9493"/>
                  </a:cubicBezTo>
                  <a:lnTo>
                    <a:pt x="1685" y="6027"/>
                  </a:lnTo>
                  <a:cubicBezTo>
                    <a:pt x="1685" y="5918"/>
                    <a:pt x="1774" y="5830"/>
                    <a:pt x="1882" y="5830"/>
                  </a:cubicBezTo>
                  <a:lnTo>
                    <a:pt x="6137" y="5830"/>
                  </a:lnTo>
                  <a:cubicBezTo>
                    <a:pt x="6246" y="5830"/>
                    <a:pt x="6333" y="5918"/>
                    <a:pt x="6333" y="6027"/>
                  </a:cubicBezTo>
                  <a:lnTo>
                    <a:pt x="6333" y="9493"/>
                  </a:lnTo>
                  <a:cubicBezTo>
                    <a:pt x="6333" y="9602"/>
                    <a:pt x="6245" y="9691"/>
                    <a:pt x="6137" y="9691"/>
                  </a:cubicBezTo>
                  <a:lnTo>
                    <a:pt x="4901" y="9691"/>
                  </a:lnTo>
                  <a:cubicBezTo>
                    <a:pt x="4803" y="9691"/>
                    <a:pt x="4714" y="9761"/>
                    <a:pt x="4701" y="9859"/>
                  </a:cubicBezTo>
                  <a:cubicBezTo>
                    <a:pt x="4683" y="9981"/>
                    <a:pt x="4777" y="10085"/>
                    <a:pt x="4895" y="10085"/>
                  </a:cubicBezTo>
                  <a:lnTo>
                    <a:pt x="6339" y="10085"/>
                  </a:lnTo>
                  <a:cubicBezTo>
                    <a:pt x="6554" y="10085"/>
                    <a:pt x="6727" y="9911"/>
                    <a:pt x="6727" y="9697"/>
                  </a:cubicBezTo>
                  <a:lnTo>
                    <a:pt x="6727" y="5824"/>
                  </a:lnTo>
                  <a:cubicBezTo>
                    <a:pt x="6727" y="5610"/>
                    <a:pt x="6554" y="5437"/>
                    <a:pt x="6339" y="5437"/>
                  </a:cubicBezTo>
                  <a:lnTo>
                    <a:pt x="5185" y="5437"/>
                  </a:lnTo>
                  <a:lnTo>
                    <a:pt x="7926" y="3356"/>
                  </a:lnTo>
                  <a:cubicBezTo>
                    <a:pt x="7987" y="3310"/>
                    <a:pt x="8017" y="3231"/>
                    <a:pt x="7999" y="3154"/>
                  </a:cubicBezTo>
                  <a:cubicBezTo>
                    <a:pt x="7791" y="2270"/>
                    <a:pt x="7284" y="1470"/>
                    <a:pt x="6571" y="898"/>
                  </a:cubicBezTo>
                  <a:cubicBezTo>
                    <a:pt x="5848" y="319"/>
                    <a:pt x="4938" y="0"/>
                    <a:pt x="4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6"/>
            <p:cNvSpPr/>
            <p:nvPr/>
          </p:nvSpPr>
          <p:spPr>
            <a:xfrm>
              <a:off x="1070650" y="1766962"/>
              <a:ext cx="14473" cy="14473"/>
            </a:xfrm>
            <a:custGeom>
              <a:avLst/>
              <a:gdLst/>
              <a:ahLst/>
              <a:cxnLst/>
              <a:rect l="l" t="t" r="r" b="b"/>
              <a:pathLst>
                <a:path w="395" h="395" extrusionOk="0">
                  <a:moveTo>
                    <a:pt x="198" y="1"/>
                  </a:moveTo>
                  <a:cubicBezTo>
                    <a:pt x="89" y="1"/>
                    <a:pt x="0" y="89"/>
                    <a:pt x="0" y="197"/>
                  </a:cubicBezTo>
                  <a:cubicBezTo>
                    <a:pt x="0" y="306"/>
                    <a:pt x="89" y="395"/>
                    <a:pt x="198" y="395"/>
                  </a:cubicBezTo>
                  <a:cubicBezTo>
                    <a:pt x="306" y="395"/>
                    <a:pt x="394" y="306"/>
                    <a:pt x="394" y="197"/>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106"/>
          <p:cNvSpPr/>
          <p:nvPr/>
        </p:nvSpPr>
        <p:spPr>
          <a:xfrm>
            <a:off x="885088" y="2166812"/>
            <a:ext cx="366438" cy="272004"/>
          </a:xfrm>
          <a:custGeom>
            <a:avLst/>
            <a:gdLst/>
            <a:ahLst/>
            <a:cxnLst/>
            <a:rect l="l" t="t" r="r" b="b"/>
            <a:pathLst>
              <a:path w="10085" h="7486" extrusionOk="0">
                <a:moveTo>
                  <a:pt x="3210" y="1968"/>
                </a:moveTo>
                <a:cubicBezTo>
                  <a:pt x="3318" y="1968"/>
                  <a:pt x="3407" y="2056"/>
                  <a:pt x="3407" y="2166"/>
                </a:cubicBezTo>
                <a:lnTo>
                  <a:pt x="3407" y="2319"/>
                </a:lnTo>
                <a:cubicBezTo>
                  <a:pt x="3407" y="2427"/>
                  <a:pt x="3319" y="2515"/>
                  <a:pt x="3211" y="2515"/>
                </a:cubicBezTo>
                <a:cubicBezTo>
                  <a:pt x="3201" y="2515"/>
                  <a:pt x="3191" y="2515"/>
                  <a:pt x="3181" y="2513"/>
                </a:cubicBezTo>
                <a:cubicBezTo>
                  <a:pt x="3083" y="2500"/>
                  <a:pt x="3013" y="2410"/>
                  <a:pt x="3013" y="2312"/>
                </a:cubicBezTo>
                <a:lnTo>
                  <a:pt x="3013" y="2190"/>
                </a:lnTo>
                <a:cubicBezTo>
                  <a:pt x="3013" y="2073"/>
                  <a:pt x="3083" y="1985"/>
                  <a:pt x="3181" y="1970"/>
                </a:cubicBezTo>
                <a:cubicBezTo>
                  <a:pt x="3191" y="1969"/>
                  <a:pt x="3200" y="1968"/>
                  <a:pt x="3210" y="1968"/>
                </a:cubicBezTo>
                <a:close/>
                <a:moveTo>
                  <a:pt x="6892" y="1968"/>
                </a:moveTo>
                <a:cubicBezTo>
                  <a:pt x="7002" y="1968"/>
                  <a:pt x="7091" y="2056"/>
                  <a:pt x="7091" y="2166"/>
                </a:cubicBezTo>
                <a:lnTo>
                  <a:pt x="7091" y="2319"/>
                </a:lnTo>
                <a:cubicBezTo>
                  <a:pt x="7091" y="2427"/>
                  <a:pt x="7002" y="2515"/>
                  <a:pt x="6894" y="2515"/>
                </a:cubicBezTo>
                <a:cubicBezTo>
                  <a:pt x="6884" y="2515"/>
                  <a:pt x="6874" y="2515"/>
                  <a:pt x="6864" y="2513"/>
                </a:cubicBezTo>
                <a:cubicBezTo>
                  <a:pt x="6766" y="2500"/>
                  <a:pt x="6697" y="2410"/>
                  <a:pt x="6697" y="2312"/>
                </a:cubicBezTo>
                <a:lnTo>
                  <a:pt x="6697" y="2190"/>
                </a:lnTo>
                <a:cubicBezTo>
                  <a:pt x="6697" y="2073"/>
                  <a:pt x="6766" y="1985"/>
                  <a:pt x="6864" y="1970"/>
                </a:cubicBezTo>
                <a:cubicBezTo>
                  <a:pt x="6874" y="1969"/>
                  <a:pt x="6883" y="1968"/>
                  <a:pt x="6892" y="1968"/>
                </a:cubicBezTo>
                <a:close/>
                <a:moveTo>
                  <a:pt x="3402" y="2916"/>
                </a:moveTo>
                <a:cubicBezTo>
                  <a:pt x="3666" y="2916"/>
                  <a:pt x="3881" y="3127"/>
                  <a:pt x="3887" y="3388"/>
                </a:cubicBezTo>
                <a:lnTo>
                  <a:pt x="2548" y="3388"/>
                </a:lnTo>
                <a:cubicBezTo>
                  <a:pt x="2555" y="3127"/>
                  <a:pt x="2771" y="2916"/>
                  <a:pt x="3034" y="2916"/>
                </a:cubicBezTo>
                <a:close/>
                <a:moveTo>
                  <a:pt x="7068" y="2916"/>
                </a:moveTo>
                <a:cubicBezTo>
                  <a:pt x="7331" y="2916"/>
                  <a:pt x="7547" y="3127"/>
                  <a:pt x="7554" y="3388"/>
                </a:cubicBezTo>
                <a:lnTo>
                  <a:pt x="6215" y="3388"/>
                </a:lnTo>
                <a:cubicBezTo>
                  <a:pt x="6221" y="3127"/>
                  <a:pt x="6436" y="2916"/>
                  <a:pt x="6700" y="2916"/>
                </a:cubicBezTo>
                <a:close/>
                <a:moveTo>
                  <a:pt x="8509" y="1183"/>
                </a:moveTo>
                <a:lnTo>
                  <a:pt x="8509" y="3388"/>
                </a:lnTo>
                <a:lnTo>
                  <a:pt x="7954" y="3388"/>
                </a:lnTo>
                <a:cubicBezTo>
                  <a:pt x="7949" y="3031"/>
                  <a:pt x="7729" y="2724"/>
                  <a:pt x="7420" y="2592"/>
                </a:cubicBezTo>
                <a:cubicBezTo>
                  <a:pt x="7461" y="2511"/>
                  <a:pt x="7485" y="2420"/>
                  <a:pt x="7485" y="2323"/>
                </a:cubicBezTo>
                <a:lnTo>
                  <a:pt x="7485" y="2180"/>
                </a:lnTo>
                <a:cubicBezTo>
                  <a:pt x="7485" y="1859"/>
                  <a:pt x="7233" y="1586"/>
                  <a:pt x="6910" y="1576"/>
                </a:cubicBezTo>
                <a:cubicBezTo>
                  <a:pt x="6904" y="1576"/>
                  <a:pt x="6899" y="1576"/>
                  <a:pt x="6893" y="1576"/>
                </a:cubicBezTo>
                <a:cubicBezTo>
                  <a:pt x="6568" y="1576"/>
                  <a:pt x="6303" y="1842"/>
                  <a:pt x="6303" y="2169"/>
                </a:cubicBezTo>
                <a:lnTo>
                  <a:pt x="6303" y="2323"/>
                </a:lnTo>
                <a:cubicBezTo>
                  <a:pt x="6303" y="2420"/>
                  <a:pt x="6326" y="2511"/>
                  <a:pt x="6367" y="2592"/>
                </a:cubicBezTo>
                <a:cubicBezTo>
                  <a:pt x="6057" y="2724"/>
                  <a:pt x="5838" y="3031"/>
                  <a:pt x="5834" y="3388"/>
                </a:cubicBezTo>
                <a:lnTo>
                  <a:pt x="5239" y="3388"/>
                </a:lnTo>
                <a:lnTo>
                  <a:pt x="5239" y="1183"/>
                </a:lnTo>
                <a:close/>
                <a:moveTo>
                  <a:pt x="3211" y="4569"/>
                </a:moveTo>
                <a:cubicBezTo>
                  <a:pt x="3319" y="4569"/>
                  <a:pt x="3407" y="4657"/>
                  <a:pt x="3407" y="4765"/>
                </a:cubicBezTo>
                <a:lnTo>
                  <a:pt x="3407" y="4919"/>
                </a:lnTo>
                <a:cubicBezTo>
                  <a:pt x="3407" y="5028"/>
                  <a:pt x="3318" y="5116"/>
                  <a:pt x="3210" y="5116"/>
                </a:cubicBezTo>
                <a:cubicBezTo>
                  <a:pt x="3200" y="5116"/>
                  <a:pt x="3191" y="5115"/>
                  <a:pt x="3181" y="5114"/>
                </a:cubicBezTo>
                <a:cubicBezTo>
                  <a:pt x="3083" y="5099"/>
                  <a:pt x="3013" y="5011"/>
                  <a:pt x="3013" y="4912"/>
                </a:cubicBezTo>
                <a:lnTo>
                  <a:pt x="3013" y="4789"/>
                </a:lnTo>
                <a:cubicBezTo>
                  <a:pt x="3013" y="4674"/>
                  <a:pt x="3083" y="4585"/>
                  <a:pt x="3181" y="4571"/>
                </a:cubicBezTo>
                <a:cubicBezTo>
                  <a:pt x="3191" y="4569"/>
                  <a:pt x="3201" y="4569"/>
                  <a:pt x="3211" y="4569"/>
                </a:cubicBezTo>
                <a:close/>
                <a:moveTo>
                  <a:pt x="6894" y="4569"/>
                </a:moveTo>
                <a:cubicBezTo>
                  <a:pt x="7002" y="4569"/>
                  <a:pt x="7091" y="4657"/>
                  <a:pt x="7091" y="4765"/>
                </a:cubicBezTo>
                <a:lnTo>
                  <a:pt x="7091" y="4919"/>
                </a:lnTo>
                <a:cubicBezTo>
                  <a:pt x="7091" y="5028"/>
                  <a:pt x="7002" y="5116"/>
                  <a:pt x="6892" y="5116"/>
                </a:cubicBezTo>
                <a:cubicBezTo>
                  <a:pt x="6883" y="5116"/>
                  <a:pt x="6874" y="5115"/>
                  <a:pt x="6864" y="5114"/>
                </a:cubicBezTo>
                <a:cubicBezTo>
                  <a:pt x="6766" y="5099"/>
                  <a:pt x="6697" y="5011"/>
                  <a:pt x="6697" y="4912"/>
                </a:cubicBezTo>
                <a:lnTo>
                  <a:pt x="6697" y="4789"/>
                </a:lnTo>
                <a:cubicBezTo>
                  <a:pt x="6697" y="4674"/>
                  <a:pt x="6766" y="4585"/>
                  <a:pt x="6864" y="4571"/>
                </a:cubicBezTo>
                <a:cubicBezTo>
                  <a:pt x="6874" y="4569"/>
                  <a:pt x="6884" y="4569"/>
                  <a:pt x="6894" y="4569"/>
                </a:cubicBezTo>
                <a:close/>
                <a:moveTo>
                  <a:pt x="4845" y="3782"/>
                </a:moveTo>
                <a:lnTo>
                  <a:pt x="4845" y="5988"/>
                </a:lnTo>
                <a:lnTo>
                  <a:pt x="4271" y="5988"/>
                </a:lnTo>
                <a:cubicBezTo>
                  <a:pt x="4265" y="5631"/>
                  <a:pt x="4047" y="5324"/>
                  <a:pt x="3737" y="5192"/>
                </a:cubicBezTo>
                <a:cubicBezTo>
                  <a:pt x="3778" y="5111"/>
                  <a:pt x="3801" y="5019"/>
                  <a:pt x="3801" y="4923"/>
                </a:cubicBezTo>
                <a:lnTo>
                  <a:pt x="3801" y="4781"/>
                </a:lnTo>
                <a:cubicBezTo>
                  <a:pt x="3801" y="4458"/>
                  <a:pt x="3549" y="4185"/>
                  <a:pt x="3228" y="4176"/>
                </a:cubicBezTo>
                <a:cubicBezTo>
                  <a:pt x="3222" y="4176"/>
                  <a:pt x="3216" y="4176"/>
                  <a:pt x="3211" y="4176"/>
                </a:cubicBezTo>
                <a:cubicBezTo>
                  <a:pt x="2884" y="4176"/>
                  <a:pt x="2620" y="4442"/>
                  <a:pt x="2620" y="4768"/>
                </a:cubicBezTo>
                <a:lnTo>
                  <a:pt x="2620" y="4923"/>
                </a:lnTo>
                <a:cubicBezTo>
                  <a:pt x="2620" y="5019"/>
                  <a:pt x="2643" y="5111"/>
                  <a:pt x="2684" y="5192"/>
                </a:cubicBezTo>
                <a:cubicBezTo>
                  <a:pt x="2374" y="5324"/>
                  <a:pt x="2155" y="5631"/>
                  <a:pt x="2150" y="5988"/>
                </a:cubicBezTo>
                <a:lnTo>
                  <a:pt x="1576" y="5988"/>
                </a:lnTo>
                <a:lnTo>
                  <a:pt x="1576" y="3782"/>
                </a:lnTo>
                <a:close/>
                <a:moveTo>
                  <a:pt x="8509" y="3782"/>
                </a:moveTo>
                <a:lnTo>
                  <a:pt x="8509" y="5988"/>
                </a:lnTo>
                <a:lnTo>
                  <a:pt x="7954" y="5988"/>
                </a:lnTo>
                <a:cubicBezTo>
                  <a:pt x="7949" y="5631"/>
                  <a:pt x="7729" y="5324"/>
                  <a:pt x="7420" y="5192"/>
                </a:cubicBezTo>
                <a:cubicBezTo>
                  <a:pt x="7461" y="5111"/>
                  <a:pt x="7485" y="5019"/>
                  <a:pt x="7485" y="4923"/>
                </a:cubicBezTo>
                <a:lnTo>
                  <a:pt x="7485" y="4781"/>
                </a:lnTo>
                <a:cubicBezTo>
                  <a:pt x="7485" y="4458"/>
                  <a:pt x="7233" y="4185"/>
                  <a:pt x="6910" y="4176"/>
                </a:cubicBezTo>
                <a:cubicBezTo>
                  <a:pt x="6904" y="4176"/>
                  <a:pt x="6899" y="4176"/>
                  <a:pt x="6893" y="4176"/>
                </a:cubicBezTo>
                <a:cubicBezTo>
                  <a:pt x="6568" y="4176"/>
                  <a:pt x="6303" y="4442"/>
                  <a:pt x="6303" y="4768"/>
                </a:cubicBezTo>
                <a:lnTo>
                  <a:pt x="6303" y="4923"/>
                </a:lnTo>
                <a:cubicBezTo>
                  <a:pt x="6303" y="5019"/>
                  <a:pt x="6326" y="5111"/>
                  <a:pt x="6367" y="5192"/>
                </a:cubicBezTo>
                <a:cubicBezTo>
                  <a:pt x="6057" y="5324"/>
                  <a:pt x="5838" y="5631"/>
                  <a:pt x="5834" y="5988"/>
                </a:cubicBezTo>
                <a:lnTo>
                  <a:pt x="5239" y="5988"/>
                </a:lnTo>
                <a:lnTo>
                  <a:pt x="5239" y="3782"/>
                </a:lnTo>
                <a:close/>
                <a:moveTo>
                  <a:pt x="8705" y="395"/>
                </a:moveTo>
                <a:cubicBezTo>
                  <a:pt x="9032" y="395"/>
                  <a:pt x="9296" y="659"/>
                  <a:pt x="9296" y="985"/>
                </a:cubicBezTo>
                <a:lnTo>
                  <a:pt x="9296" y="5988"/>
                </a:lnTo>
                <a:lnTo>
                  <a:pt x="8903" y="5988"/>
                </a:lnTo>
                <a:lnTo>
                  <a:pt x="8903" y="985"/>
                </a:lnTo>
                <a:cubicBezTo>
                  <a:pt x="8903" y="877"/>
                  <a:pt x="8814" y="789"/>
                  <a:pt x="8706" y="789"/>
                </a:cubicBezTo>
                <a:lnTo>
                  <a:pt x="4085" y="789"/>
                </a:lnTo>
                <a:cubicBezTo>
                  <a:pt x="3986" y="789"/>
                  <a:pt x="3898" y="858"/>
                  <a:pt x="3883" y="957"/>
                </a:cubicBezTo>
                <a:cubicBezTo>
                  <a:pt x="3866" y="1077"/>
                  <a:pt x="3960" y="1183"/>
                  <a:pt x="4078" y="1183"/>
                </a:cubicBezTo>
                <a:lnTo>
                  <a:pt x="4845" y="1183"/>
                </a:lnTo>
                <a:lnTo>
                  <a:pt x="4845" y="3388"/>
                </a:lnTo>
                <a:lnTo>
                  <a:pt x="4271" y="3388"/>
                </a:lnTo>
                <a:cubicBezTo>
                  <a:pt x="4265" y="3031"/>
                  <a:pt x="4047" y="2724"/>
                  <a:pt x="3737" y="2592"/>
                </a:cubicBezTo>
                <a:cubicBezTo>
                  <a:pt x="3778" y="2511"/>
                  <a:pt x="3801" y="2420"/>
                  <a:pt x="3801" y="2323"/>
                </a:cubicBezTo>
                <a:lnTo>
                  <a:pt x="3801" y="2180"/>
                </a:lnTo>
                <a:cubicBezTo>
                  <a:pt x="3801" y="1859"/>
                  <a:pt x="3549" y="1586"/>
                  <a:pt x="3228" y="1576"/>
                </a:cubicBezTo>
                <a:cubicBezTo>
                  <a:pt x="3222" y="1576"/>
                  <a:pt x="3216" y="1576"/>
                  <a:pt x="3211" y="1576"/>
                </a:cubicBezTo>
                <a:cubicBezTo>
                  <a:pt x="2884" y="1576"/>
                  <a:pt x="2620" y="1842"/>
                  <a:pt x="2620" y="2169"/>
                </a:cubicBezTo>
                <a:lnTo>
                  <a:pt x="2620" y="2323"/>
                </a:lnTo>
                <a:cubicBezTo>
                  <a:pt x="2620" y="2420"/>
                  <a:pt x="2643" y="2511"/>
                  <a:pt x="2684" y="2592"/>
                </a:cubicBezTo>
                <a:cubicBezTo>
                  <a:pt x="2373" y="2724"/>
                  <a:pt x="2153" y="3031"/>
                  <a:pt x="2148" y="3388"/>
                </a:cubicBezTo>
                <a:lnTo>
                  <a:pt x="1576" y="3388"/>
                </a:lnTo>
                <a:lnTo>
                  <a:pt x="1576" y="1183"/>
                </a:lnTo>
                <a:lnTo>
                  <a:pt x="2299" y="1183"/>
                </a:lnTo>
                <a:cubicBezTo>
                  <a:pt x="2398" y="1183"/>
                  <a:pt x="2486" y="1112"/>
                  <a:pt x="2500" y="1014"/>
                </a:cubicBezTo>
                <a:cubicBezTo>
                  <a:pt x="2518" y="893"/>
                  <a:pt x="2424" y="789"/>
                  <a:pt x="2306" y="789"/>
                </a:cubicBezTo>
                <a:lnTo>
                  <a:pt x="1378" y="789"/>
                </a:lnTo>
                <a:cubicBezTo>
                  <a:pt x="1270" y="789"/>
                  <a:pt x="1182" y="877"/>
                  <a:pt x="1182" y="985"/>
                </a:cubicBezTo>
                <a:lnTo>
                  <a:pt x="1182" y="5988"/>
                </a:lnTo>
                <a:lnTo>
                  <a:pt x="788" y="5988"/>
                </a:lnTo>
                <a:lnTo>
                  <a:pt x="788" y="985"/>
                </a:lnTo>
                <a:cubicBezTo>
                  <a:pt x="788" y="659"/>
                  <a:pt x="1052" y="395"/>
                  <a:pt x="1378" y="395"/>
                </a:cubicBezTo>
                <a:close/>
                <a:moveTo>
                  <a:pt x="3402" y="5515"/>
                </a:moveTo>
                <a:cubicBezTo>
                  <a:pt x="3666" y="5515"/>
                  <a:pt x="3881" y="5726"/>
                  <a:pt x="3887" y="5989"/>
                </a:cubicBezTo>
                <a:lnTo>
                  <a:pt x="2548" y="5989"/>
                </a:lnTo>
                <a:cubicBezTo>
                  <a:pt x="2555" y="5726"/>
                  <a:pt x="2771" y="5515"/>
                  <a:pt x="3034" y="5515"/>
                </a:cubicBezTo>
                <a:close/>
                <a:moveTo>
                  <a:pt x="7068" y="5515"/>
                </a:moveTo>
                <a:cubicBezTo>
                  <a:pt x="7331" y="5515"/>
                  <a:pt x="7547" y="5726"/>
                  <a:pt x="7554" y="5989"/>
                </a:cubicBezTo>
                <a:lnTo>
                  <a:pt x="6215" y="5989"/>
                </a:lnTo>
                <a:cubicBezTo>
                  <a:pt x="6221" y="5726"/>
                  <a:pt x="6436" y="5515"/>
                  <a:pt x="6700" y="5515"/>
                </a:cubicBezTo>
                <a:close/>
                <a:moveTo>
                  <a:pt x="9690" y="6383"/>
                </a:moveTo>
                <a:lnTo>
                  <a:pt x="9690" y="6630"/>
                </a:lnTo>
                <a:cubicBezTo>
                  <a:pt x="9690" y="6885"/>
                  <a:pt x="9483" y="7092"/>
                  <a:pt x="9228" y="7092"/>
                </a:cubicBezTo>
                <a:lnTo>
                  <a:pt x="856" y="7092"/>
                </a:lnTo>
                <a:cubicBezTo>
                  <a:pt x="601" y="7092"/>
                  <a:pt x="394" y="6885"/>
                  <a:pt x="394" y="6630"/>
                </a:cubicBezTo>
                <a:lnTo>
                  <a:pt x="394" y="6383"/>
                </a:lnTo>
                <a:close/>
                <a:moveTo>
                  <a:pt x="1378" y="1"/>
                </a:moveTo>
                <a:cubicBezTo>
                  <a:pt x="834" y="1"/>
                  <a:pt x="394" y="441"/>
                  <a:pt x="394" y="985"/>
                </a:cubicBezTo>
                <a:lnTo>
                  <a:pt x="394" y="5988"/>
                </a:lnTo>
                <a:lnTo>
                  <a:pt x="196" y="5988"/>
                </a:lnTo>
                <a:cubicBezTo>
                  <a:pt x="88" y="5988"/>
                  <a:pt x="0" y="6076"/>
                  <a:pt x="0" y="6185"/>
                </a:cubicBezTo>
                <a:lnTo>
                  <a:pt x="0" y="6630"/>
                </a:lnTo>
                <a:cubicBezTo>
                  <a:pt x="0" y="7102"/>
                  <a:pt x="383" y="7486"/>
                  <a:pt x="856" y="7486"/>
                </a:cubicBezTo>
                <a:lnTo>
                  <a:pt x="9228" y="7486"/>
                </a:lnTo>
                <a:cubicBezTo>
                  <a:pt x="9701" y="7486"/>
                  <a:pt x="10084" y="7102"/>
                  <a:pt x="10084" y="6630"/>
                </a:cubicBezTo>
                <a:lnTo>
                  <a:pt x="10084" y="6185"/>
                </a:lnTo>
                <a:cubicBezTo>
                  <a:pt x="10084" y="6076"/>
                  <a:pt x="9996" y="5988"/>
                  <a:pt x="9888" y="5988"/>
                </a:cubicBezTo>
                <a:lnTo>
                  <a:pt x="9690" y="5988"/>
                </a:lnTo>
                <a:lnTo>
                  <a:pt x="9690" y="985"/>
                </a:lnTo>
                <a:cubicBezTo>
                  <a:pt x="9690" y="441"/>
                  <a:pt x="9249" y="1"/>
                  <a:pt x="8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6"/>
          <p:cNvSpPr/>
          <p:nvPr/>
        </p:nvSpPr>
        <p:spPr>
          <a:xfrm>
            <a:off x="1038385" y="2103698"/>
            <a:ext cx="60280" cy="23581"/>
          </a:xfrm>
          <a:custGeom>
            <a:avLst/>
            <a:gdLst/>
            <a:ahLst/>
            <a:cxnLst/>
            <a:rect l="l" t="t" r="r" b="b"/>
            <a:pathLst>
              <a:path w="1659" h="649" extrusionOk="0">
                <a:moveTo>
                  <a:pt x="830" y="0"/>
                </a:moveTo>
                <a:cubicBezTo>
                  <a:pt x="557" y="0"/>
                  <a:pt x="285" y="104"/>
                  <a:pt x="78" y="312"/>
                </a:cubicBezTo>
                <a:cubicBezTo>
                  <a:pt x="0" y="389"/>
                  <a:pt x="0" y="513"/>
                  <a:pt x="78" y="591"/>
                </a:cubicBezTo>
                <a:cubicBezTo>
                  <a:pt x="116" y="629"/>
                  <a:pt x="167" y="648"/>
                  <a:pt x="217" y="648"/>
                </a:cubicBezTo>
                <a:cubicBezTo>
                  <a:pt x="268" y="648"/>
                  <a:pt x="318" y="629"/>
                  <a:pt x="356" y="591"/>
                </a:cubicBezTo>
                <a:cubicBezTo>
                  <a:pt x="487" y="460"/>
                  <a:pt x="658" y="395"/>
                  <a:pt x="829" y="395"/>
                </a:cubicBezTo>
                <a:cubicBezTo>
                  <a:pt x="1001" y="395"/>
                  <a:pt x="1172" y="460"/>
                  <a:pt x="1303" y="591"/>
                </a:cubicBezTo>
                <a:cubicBezTo>
                  <a:pt x="1341" y="629"/>
                  <a:pt x="1392" y="648"/>
                  <a:pt x="1442" y="648"/>
                </a:cubicBezTo>
                <a:cubicBezTo>
                  <a:pt x="1493" y="648"/>
                  <a:pt x="1543" y="629"/>
                  <a:pt x="1582" y="591"/>
                </a:cubicBezTo>
                <a:cubicBezTo>
                  <a:pt x="1659" y="513"/>
                  <a:pt x="1659" y="389"/>
                  <a:pt x="1582" y="312"/>
                </a:cubicBezTo>
                <a:cubicBezTo>
                  <a:pt x="1375" y="104"/>
                  <a:pt x="1102" y="0"/>
                  <a:pt x="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6"/>
          <p:cNvSpPr/>
          <p:nvPr/>
        </p:nvSpPr>
        <p:spPr>
          <a:xfrm>
            <a:off x="1016184" y="2072341"/>
            <a:ext cx="104645" cy="32774"/>
          </a:xfrm>
          <a:custGeom>
            <a:avLst/>
            <a:gdLst/>
            <a:ahLst/>
            <a:cxnLst/>
            <a:rect l="l" t="t" r="r" b="b"/>
            <a:pathLst>
              <a:path w="2880" h="902" extrusionOk="0">
                <a:moveTo>
                  <a:pt x="1440" y="0"/>
                </a:moveTo>
                <a:cubicBezTo>
                  <a:pt x="926" y="0"/>
                  <a:pt x="442" y="201"/>
                  <a:pt x="79" y="564"/>
                </a:cubicBezTo>
                <a:cubicBezTo>
                  <a:pt x="1" y="642"/>
                  <a:pt x="1" y="766"/>
                  <a:pt x="79" y="844"/>
                </a:cubicBezTo>
                <a:cubicBezTo>
                  <a:pt x="117" y="882"/>
                  <a:pt x="167" y="901"/>
                  <a:pt x="218" y="901"/>
                </a:cubicBezTo>
                <a:cubicBezTo>
                  <a:pt x="268" y="901"/>
                  <a:pt x="319" y="882"/>
                  <a:pt x="357" y="844"/>
                </a:cubicBezTo>
                <a:cubicBezTo>
                  <a:pt x="646" y="554"/>
                  <a:pt x="1031" y="394"/>
                  <a:pt x="1440" y="394"/>
                </a:cubicBezTo>
                <a:cubicBezTo>
                  <a:pt x="1850" y="394"/>
                  <a:pt x="2235" y="554"/>
                  <a:pt x="2524" y="844"/>
                </a:cubicBezTo>
                <a:cubicBezTo>
                  <a:pt x="2563" y="881"/>
                  <a:pt x="2613" y="901"/>
                  <a:pt x="2664" y="901"/>
                </a:cubicBezTo>
                <a:cubicBezTo>
                  <a:pt x="2714" y="901"/>
                  <a:pt x="2764" y="881"/>
                  <a:pt x="2802" y="844"/>
                </a:cubicBezTo>
                <a:cubicBezTo>
                  <a:pt x="2880" y="766"/>
                  <a:pt x="2880" y="642"/>
                  <a:pt x="2802" y="564"/>
                </a:cubicBezTo>
                <a:cubicBezTo>
                  <a:pt x="2439" y="201"/>
                  <a:pt x="1955" y="0"/>
                  <a:pt x="1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6"/>
          <p:cNvSpPr/>
          <p:nvPr/>
        </p:nvSpPr>
        <p:spPr>
          <a:xfrm>
            <a:off x="1061349" y="2135200"/>
            <a:ext cx="14352" cy="14352"/>
          </a:xfrm>
          <a:custGeom>
            <a:avLst/>
            <a:gdLst/>
            <a:ahLst/>
            <a:cxnLst/>
            <a:rect l="l" t="t" r="r" b="b"/>
            <a:pathLst>
              <a:path w="395" h="395" extrusionOk="0">
                <a:moveTo>
                  <a:pt x="198" y="0"/>
                </a:moveTo>
                <a:cubicBezTo>
                  <a:pt x="89" y="0"/>
                  <a:pt x="1" y="88"/>
                  <a:pt x="1" y="197"/>
                </a:cubicBezTo>
                <a:cubicBezTo>
                  <a:pt x="1" y="306"/>
                  <a:pt x="89" y="394"/>
                  <a:pt x="198" y="394"/>
                </a:cubicBezTo>
                <a:cubicBezTo>
                  <a:pt x="306" y="394"/>
                  <a:pt x="394" y="306"/>
                  <a:pt x="394" y="197"/>
                </a:cubicBezTo>
                <a:cubicBezTo>
                  <a:pt x="394" y="88"/>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06"/>
          <p:cNvSpPr/>
          <p:nvPr/>
        </p:nvSpPr>
        <p:spPr>
          <a:xfrm>
            <a:off x="1155088" y="2170245"/>
            <a:ext cx="13856" cy="13856"/>
          </a:xfrm>
          <a:custGeom>
            <a:avLst/>
            <a:gdLst/>
            <a:ahLst/>
            <a:cxnLst/>
            <a:rect l="l" t="t" r="r" b="b"/>
            <a:pathLst>
              <a:path w="395" h="395" extrusionOk="0">
                <a:moveTo>
                  <a:pt x="197" y="0"/>
                </a:moveTo>
                <a:cubicBezTo>
                  <a:pt x="88" y="0"/>
                  <a:pt x="1" y="89"/>
                  <a:pt x="1" y="198"/>
                </a:cubicBezTo>
                <a:cubicBezTo>
                  <a:pt x="1" y="306"/>
                  <a:pt x="88" y="394"/>
                  <a:pt x="197" y="394"/>
                </a:cubicBezTo>
                <a:cubicBezTo>
                  <a:pt x="307" y="394"/>
                  <a:pt x="395" y="306"/>
                  <a:pt x="395" y="198"/>
                </a:cubicBezTo>
                <a:cubicBezTo>
                  <a:pt x="395" y="89"/>
                  <a:pt x="307"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6"/>
          <p:cNvSpPr/>
          <p:nvPr/>
        </p:nvSpPr>
        <p:spPr>
          <a:xfrm>
            <a:off x="1127586" y="3389427"/>
            <a:ext cx="59176" cy="41532"/>
          </a:xfrm>
          <a:custGeom>
            <a:avLst/>
            <a:gdLst/>
            <a:ahLst/>
            <a:cxnLst/>
            <a:rect l="l" t="t" r="r" b="b"/>
            <a:pathLst>
              <a:path w="1687" h="1184" extrusionOk="0">
                <a:moveTo>
                  <a:pt x="1071" y="396"/>
                </a:moveTo>
                <a:cubicBezTo>
                  <a:pt x="1189" y="396"/>
                  <a:pt x="1284" y="501"/>
                  <a:pt x="1266" y="622"/>
                </a:cubicBezTo>
                <a:cubicBezTo>
                  <a:pt x="1251" y="719"/>
                  <a:pt x="1163" y="790"/>
                  <a:pt x="1064" y="790"/>
                </a:cubicBezTo>
                <a:lnTo>
                  <a:pt x="622" y="790"/>
                </a:lnTo>
                <a:cubicBezTo>
                  <a:pt x="523" y="790"/>
                  <a:pt x="435" y="719"/>
                  <a:pt x="420" y="622"/>
                </a:cubicBezTo>
                <a:cubicBezTo>
                  <a:pt x="403" y="501"/>
                  <a:pt x="497" y="396"/>
                  <a:pt x="616" y="396"/>
                </a:cubicBezTo>
                <a:close/>
                <a:moveTo>
                  <a:pt x="616" y="1"/>
                </a:moveTo>
                <a:cubicBezTo>
                  <a:pt x="274" y="1"/>
                  <a:pt x="0" y="292"/>
                  <a:pt x="27" y="637"/>
                </a:cubicBezTo>
                <a:cubicBezTo>
                  <a:pt x="50" y="948"/>
                  <a:pt x="316" y="1184"/>
                  <a:pt x="627" y="1184"/>
                </a:cubicBezTo>
                <a:lnTo>
                  <a:pt x="1059" y="1184"/>
                </a:lnTo>
                <a:cubicBezTo>
                  <a:pt x="1370" y="1184"/>
                  <a:pt x="1637" y="948"/>
                  <a:pt x="1660" y="637"/>
                </a:cubicBezTo>
                <a:cubicBezTo>
                  <a:pt x="1686" y="292"/>
                  <a:pt x="14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06"/>
          <p:cNvSpPr/>
          <p:nvPr/>
        </p:nvSpPr>
        <p:spPr>
          <a:xfrm>
            <a:off x="1039439" y="3458161"/>
            <a:ext cx="61297" cy="43021"/>
          </a:xfrm>
          <a:custGeom>
            <a:avLst/>
            <a:gdLst/>
            <a:ahLst/>
            <a:cxnLst/>
            <a:rect l="l" t="t" r="r" b="b"/>
            <a:pathLst>
              <a:path w="1687" h="1184" extrusionOk="0">
                <a:moveTo>
                  <a:pt x="1065" y="396"/>
                </a:moveTo>
                <a:cubicBezTo>
                  <a:pt x="1163" y="396"/>
                  <a:pt x="1252" y="465"/>
                  <a:pt x="1265" y="563"/>
                </a:cubicBezTo>
                <a:cubicBezTo>
                  <a:pt x="1283" y="685"/>
                  <a:pt x="1190" y="790"/>
                  <a:pt x="1071" y="790"/>
                </a:cubicBezTo>
                <a:lnTo>
                  <a:pt x="622" y="790"/>
                </a:lnTo>
                <a:cubicBezTo>
                  <a:pt x="524" y="790"/>
                  <a:pt x="435" y="719"/>
                  <a:pt x="421" y="622"/>
                </a:cubicBezTo>
                <a:cubicBezTo>
                  <a:pt x="403" y="501"/>
                  <a:pt x="497" y="396"/>
                  <a:pt x="616" y="396"/>
                </a:cubicBezTo>
                <a:close/>
                <a:moveTo>
                  <a:pt x="628" y="1"/>
                </a:moveTo>
                <a:cubicBezTo>
                  <a:pt x="317" y="1"/>
                  <a:pt x="50" y="237"/>
                  <a:pt x="27" y="547"/>
                </a:cubicBezTo>
                <a:cubicBezTo>
                  <a:pt x="1" y="893"/>
                  <a:pt x="275" y="1184"/>
                  <a:pt x="616" y="1184"/>
                </a:cubicBezTo>
                <a:lnTo>
                  <a:pt x="1059" y="1184"/>
                </a:lnTo>
                <a:cubicBezTo>
                  <a:pt x="1370" y="1184"/>
                  <a:pt x="1637" y="948"/>
                  <a:pt x="1660" y="637"/>
                </a:cubicBezTo>
                <a:cubicBezTo>
                  <a:pt x="1686" y="292"/>
                  <a:pt x="1412" y="1"/>
                  <a:pt x="1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06"/>
          <p:cNvSpPr/>
          <p:nvPr/>
        </p:nvSpPr>
        <p:spPr>
          <a:xfrm>
            <a:off x="1113199" y="3458161"/>
            <a:ext cx="61297" cy="43021"/>
          </a:xfrm>
          <a:custGeom>
            <a:avLst/>
            <a:gdLst/>
            <a:ahLst/>
            <a:cxnLst/>
            <a:rect l="l" t="t" r="r" b="b"/>
            <a:pathLst>
              <a:path w="1687" h="1184" extrusionOk="0">
                <a:moveTo>
                  <a:pt x="1066" y="396"/>
                </a:moveTo>
                <a:cubicBezTo>
                  <a:pt x="1164" y="396"/>
                  <a:pt x="1252" y="465"/>
                  <a:pt x="1267" y="563"/>
                </a:cubicBezTo>
                <a:cubicBezTo>
                  <a:pt x="1284" y="685"/>
                  <a:pt x="1190" y="790"/>
                  <a:pt x="1072" y="790"/>
                </a:cubicBezTo>
                <a:lnTo>
                  <a:pt x="616" y="790"/>
                </a:lnTo>
                <a:cubicBezTo>
                  <a:pt x="498" y="790"/>
                  <a:pt x="404" y="685"/>
                  <a:pt x="422" y="563"/>
                </a:cubicBezTo>
                <a:cubicBezTo>
                  <a:pt x="436" y="465"/>
                  <a:pt x="524" y="396"/>
                  <a:pt x="623" y="396"/>
                </a:cubicBezTo>
                <a:close/>
                <a:moveTo>
                  <a:pt x="629" y="1"/>
                </a:moveTo>
                <a:cubicBezTo>
                  <a:pt x="318" y="1"/>
                  <a:pt x="50" y="237"/>
                  <a:pt x="27" y="547"/>
                </a:cubicBezTo>
                <a:cubicBezTo>
                  <a:pt x="1" y="893"/>
                  <a:pt x="276" y="1184"/>
                  <a:pt x="616" y="1184"/>
                </a:cubicBezTo>
                <a:lnTo>
                  <a:pt x="1072" y="1184"/>
                </a:lnTo>
                <a:cubicBezTo>
                  <a:pt x="1413" y="1184"/>
                  <a:pt x="1687" y="893"/>
                  <a:pt x="1661" y="547"/>
                </a:cubicBezTo>
                <a:cubicBezTo>
                  <a:pt x="1637" y="237"/>
                  <a:pt x="1371"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6"/>
          <p:cNvSpPr/>
          <p:nvPr/>
        </p:nvSpPr>
        <p:spPr>
          <a:xfrm>
            <a:off x="998053" y="3242040"/>
            <a:ext cx="140980" cy="134621"/>
          </a:xfrm>
          <a:custGeom>
            <a:avLst/>
            <a:gdLst/>
            <a:ahLst/>
            <a:cxnLst/>
            <a:rect l="l" t="t" r="r" b="b"/>
            <a:pathLst>
              <a:path w="3880" h="3705" extrusionOk="0">
                <a:moveTo>
                  <a:pt x="2402" y="395"/>
                </a:moveTo>
                <a:lnTo>
                  <a:pt x="2402" y="789"/>
                </a:lnTo>
                <a:lnTo>
                  <a:pt x="1477" y="789"/>
                </a:lnTo>
                <a:lnTo>
                  <a:pt x="1477" y="395"/>
                </a:lnTo>
                <a:close/>
                <a:moveTo>
                  <a:pt x="3351" y="1202"/>
                </a:moveTo>
                <a:cubicBezTo>
                  <a:pt x="3425" y="1202"/>
                  <a:pt x="3486" y="1263"/>
                  <a:pt x="3486" y="1338"/>
                </a:cubicBezTo>
                <a:lnTo>
                  <a:pt x="3486" y="1717"/>
                </a:lnTo>
                <a:cubicBezTo>
                  <a:pt x="3486" y="1792"/>
                  <a:pt x="3425" y="1853"/>
                  <a:pt x="3351" y="1853"/>
                </a:cubicBezTo>
                <a:lnTo>
                  <a:pt x="528" y="1853"/>
                </a:lnTo>
                <a:cubicBezTo>
                  <a:pt x="454" y="1853"/>
                  <a:pt x="393" y="1792"/>
                  <a:pt x="393" y="1717"/>
                </a:cubicBezTo>
                <a:lnTo>
                  <a:pt x="394" y="1336"/>
                </a:lnTo>
                <a:cubicBezTo>
                  <a:pt x="394" y="1262"/>
                  <a:pt x="455" y="1202"/>
                  <a:pt x="529" y="1202"/>
                </a:cubicBezTo>
                <a:close/>
                <a:moveTo>
                  <a:pt x="3486" y="2229"/>
                </a:moveTo>
                <a:lnTo>
                  <a:pt x="3486" y="3194"/>
                </a:lnTo>
                <a:cubicBezTo>
                  <a:pt x="3486" y="3269"/>
                  <a:pt x="3425" y="3329"/>
                  <a:pt x="3351" y="3329"/>
                </a:cubicBezTo>
                <a:lnTo>
                  <a:pt x="529" y="3329"/>
                </a:lnTo>
                <a:cubicBezTo>
                  <a:pt x="454" y="3329"/>
                  <a:pt x="394" y="3268"/>
                  <a:pt x="394" y="3193"/>
                </a:cubicBezTo>
                <a:lnTo>
                  <a:pt x="394" y="2229"/>
                </a:lnTo>
                <a:cubicBezTo>
                  <a:pt x="437" y="2240"/>
                  <a:pt x="482" y="2246"/>
                  <a:pt x="529" y="2246"/>
                </a:cubicBezTo>
                <a:lnTo>
                  <a:pt x="1733" y="2246"/>
                </a:lnTo>
                <a:lnTo>
                  <a:pt x="1733" y="2345"/>
                </a:lnTo>
                <a:cubicBezTo>
                  <a:pt x="1733" y="2444"/>
                  <a:pt x="1802" y="2532"/>
                  <a:pt x="1900" y="2547"/>
                </a:cubicBezTo>
                <a:cubicBezTo>
                  <a:pt x="1910" y="2548"/>
                  <a:pt x="1919" y="2549"/>
                  <a:pt x="1928" y="2549"/>
                </a:cubicBezTo>
                <a:cubicBezTo>
                  <a:pt x="2038" y="2549"/>
                  <a:pt x="2127" y="2461"/>
                  <a:pt x="2127" y="2351"/>
                </a:cubicBezTo>
                <a:lnTo>
                  <a:pt x="2127" y="2246"/>
                </a:lnTo>
                <a:lnTo>
                  <a:pt x="3351" y="2246"/>
                </a:lnTo>
                <a:cubicBezTo>
                  <a:pt x="3397" y="2246"/>
                  <a:pt x="3443" y="2240"/>
                  <a:pt x="3486" y="2229"/>
                </a:cubicBezTo>
                <a:close/>
                <a:moveTo>
                  <a:pt x="1417" y="1"/>
                </a:moveTo>
                <a:cubicBezTo>
                  <a:pt x="1232" y="1"/>
                  <a:pt x="1083" y="151"/>
                  <a:pt x="1083" y="335"/>
                </a:cubicBezTo>
                <a:lnTo>
                  <a:pt x="1083" y="789"/>
                </a:lnTo>
                <a:lnTo>
                  <a:pt x="529" y="789"/>
                </a:lnTo>
                <a:cubicBezTo>
                  <a:pt x="236" y="789"/>
                  <a:pt x="0" y="1026"/>
                  <a:pt x="0" y="1318"/>
                </a:cubicBezTo>
                <a:lnTo>
                  <a:pt x="0" y="3175"/>
                </a:lnTo>
                <a:cubicBezTo>
                  <a:pt x="0" y="3467"/>
                  <a:pt x="236" y="3704"/>
                  <a:pt x="529" y="3704"/>
                </a:cubicBezTo>
                <a:lnTo>
                  <a:pt x="3350" y="3704"/>
                </a:lnTo>
                <a:cubicBezTo>
                  <a:pt x="3642" y="3704"/>
                  <a:pt x="3880" y="3467"/>
                  <a:pt x="3880" y="3175"/>
                </a:cubicBezTo>
                <a:lnTo>
                  <a:pt x="3880" y="1318"/>
                </a:lnTo>
                <a:cubicBezTo>
                  <a:pt x="3880" y="1026"/>
                  <a:pt x="3643" y="789"/>
                  <a:pt x="3351" y="789"/>
                </a:cubicBezTo>
                <a:lnTo>
                  <a:pt x="2796" y="789"/>
                </a:lnTo>
                <a:lnTo>
                  <a:pt x="2796" y="335"/>
                </a:lnTo>
                <a:cubicBezTo>
                  <a:pt x="2796" y="151"/>
                  <a:pt x="2647" y="1"/>
                  <a:pt x="2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06"/>
          <p:cNvSpPr/>
          <p:nvPr/>
        </p:nvSpPr>
        <p:spPr>
          <a:xfrm>
            <a:off x="1160771" y="3359329"/>
            <a:ext cx="13856" cy="13856"/>
          </a:xfrm>
          <a:custGeom>
            <a:avLst/>
            <a:gdLst/>
            <a:ahLst/>
            <a:cxnLst/>
            <a:rect l="l" t="t" r="r" b="b"/>
            <a:pathLst>
              <a:path w="395" h="395" extrusionOk="0">
                <a:moveTo>
                  <a:pt x="197" y="1"/>
                </a:moveTo>
                <a:cubicBezTo>
                  <a:pt x="89" y="1"/>
                  <a:pt x="1" y="89"/>
                  <a:pt x="1" y="198"/>
                </a:cubicBezTo>
                <a:cubicBezTo>
                  <a:pt x="1" y="306"/>
                  <a:pt x="89" y="395"/>
                  <a:pt x="197" y="395"/>
                </a:cubicBezTo>
                <a:cubicBezTo>
                  <a:pt x="306" y="395"/>
                  <a:pt x="395" y="306"/>
                  <a:pt x="395" y="198"/>
                </a:cubicBezTo>
                <a:cubicBezTo>
                  <a:pt x="395" y="89"/>
                  <a:pt x="306"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6"/>
          <p:cNvSpPr/>
          <p:nvPr/>
        </p:nvSpPr>
        <p:spPr>
          <a:xfrm>
            <a:off x="884942" y="3213444"/>
            <a:ext cx="368292" cy="366438"/>
          </a:xfrm>
          <a:custGeom>
            <a:avLst/>
            <a:gdLst/>
            <a:ahLst/>
            <a:cxnLst/>
            <a:rect l="l" t="t" r="r" b="b"/>
            <a:pathLst>
              <a:path w="10136" h="10085" extrusionOk="0">
                <a:moveTo>
                  <a:pt x="6569" y="394"/>
                </a:moveTo>
                <a:cubicBezTo>
                  <a:pt x="7205" y="394"/>
                  <a:pt x="7722" y="911"/>
                  <a:pt x="7722" y="1547"/>
                </a:cubicBezTo>
                <a:lnTo>
                  <a:pt x="7722" y="3732"/>
                </a:lnTo>
                <a:cubicBezTo>
                  <a:pt x="7722" y="4368"/>
                  <a:pt x="7205" y="4885"/>
                  <a:pt x="6569" y="4885"/>
                </a:cubicBezTo>
                <a:lnTo>
                  <a:pt x="5611" y="4885"/>
                </a:lnTo>
                <a:cubicBezTo>
                  <a:pt x="5540" y="4885"/>
                  <a:pt x="5475" y="4922"/>
                  <a:pt x="5441" y="4983"/>
                </a:cubicBezTo>
                <a:lnTo>
                  <a:pt x="5053" y="5652"/>
                </a:lnTo>
                <a:lnTo>
                  <a:pt x="4665" y="4983"/>
                </a:lnTo>
                <a:cubicBezTo>
                  <a:pt x="4630" y="4922"/>
                  <a:pt x="4565" y="4885"/>
                  <a:pt x="4494" y="4885"/>
                </a:cubicBezTo>
                <a:lnTo>
                  <a:pt x="3536" y="4885"/>
                </a:lnTo>
                <a:cubicBezTo>
                  <a:pt x="2900" y="4885"/>
                  <a:pt x="2384" y="4368"/>
                  <a:pt x="2384" y="3732"/>
                </a:cubicBezTo>
                <a:lnTo>
                  <a:pt x="2384" y="1547"/>
                </a:lnTo>
                <a:cubicBezTo>
                  <a:pt x="2384" y="911"/>
                  <a:pt x="2900" y="394"/>
                  <a:pt x="3536" y="394"/>
                </a:cubicBezTo>
                <a:close/>
                <a:moveTo>
                  <a:pt x="9444" y="7131"/>
                </a:moveTo>
                <a:cubicBezTo>
                  <a:pt x="9522" y="7253"/>
                  <a:pt x="9586" y="7384"/>
                  <a:pt x="9634" y="7525"/>
                </a:cubicBezTo>
                <a:lnTo>
                  <a:pt x="8930" y="7525"/>
                </a:lnTo>
                <a:cubicBezTo>
                  <a:pt x="8811" y="7525"/>
                  <a:pt x="8717" y="7420"/>
                  <a:pt x="8734" y="7298"/>
                </a:cubicBezTo>
                <a:cubicBezTo>
                  <a:pt x="8749" y="7200"/>
                  <a:pt x="8837" y="7131"/>
                  <a:pt x="8936" y="7131"/>
                </a:cubicBezTo>
                <a:close/>
                <a:moveTo>
                  <a:pt x="3536" y="0"/>
                </a:moveTo>
                <a:cubicBezTo>
                  <a:pt x="2682" y="0"/>
                  <a:pt x="1990" y="692"/>
                  <a:pt x="1990" y="1547"/>
                </a:cubicBezTo>
                <a:lnTo>
                  <a:pt x="1990" y="3732"/>
                </a:lnTo>
                <a:cubicBezTo>
                  <a:pt x="1990" y="4586"/>
                  <a:pt x="2682" y="5279"/>
                  <a:pt x="3536" y="5279"/>
                </a:cubicBezTo>
                <a:lnTo>
                  <a:pt x="4387" y="5279"/>
                </a:lnTo>
                <a:lnTo>
                  <a:pt x="4728" y="5869"/>
                </a:lnTo>
                <a:lnTo>
                  <a:pt x="4257" y="5869"/>
                </a:lnTo>
                <a:cubicBezTo>
                  <a:pt x="4158" y="5869"/>
                  <a:pt x="4070" y="5940"/>
                  <a:pt x="4056" y="6037"/>
                </a:cubicBezTo>
                <a:cubicBezTo>
                  <a:pt x="4038" y="6159"/>
                  <a:pt x="4133" y="6263"/>
                  <a:pt x="4251" y="6263"/>
                </a:cubicBezTo>
                <a:lnTo>
                  <a:pt x="7865" y="6263"/>
                </a:lnTo>
                <a:cubicBezTo>
                  <a:pt x="8336" y="6263"/>
                  <a:pt x="8774" y="6440"/>
                  <a:pt x="9108" y="6736"/>
                </a:cubicBezTo>
                <a:lnTo>
                  <a:pt x="8941" y="6736"/>
                </a:lnTo>
                <a:cubicBezTo>
                  <a:pt x="8630" y="6736"/>
                  <a:pt x="8364" y="6972"/>
                  <a:pt x="8340" y="7282"/>
                </a:cubicBezTo>
                <a:cubicBezTo>
                  <a:pt x="8314" y="7628"/>
                  <a:pt x="8588" y="7919"/>
                  <a:pt x="8930" y="7919"/>
                </a:cubicBezTo>
                <a:lnTo>
                  <a:pt x="9688" y="7919"/>
                </a:lnTo>
                <a:cubicBezTo>
                  <a:pt x="9667" y="8031"/>
                  <a:pt x="9613" y="8138"/>
                  <a:pt x="9527" y="8224"/>
                </a:cubicBezTo>
                <a:cubicBezTo>
                  <a:pt x="9417" y="8333"/>
                  <a:pt x="9266" y="8391"/>
                  <a:pt x="9110" y="8391"/>
                </a:cubicBezTo>
                <a:lnTo>
                  <a:pt x="6273" y="8391"/>
                </a:lnTo>
                <a:cubicBezTo>
                  <a:pt x="6321" y="8312"/>
                  <a:pt x="6308" y="8208"/>
                  <a:pt x="6239" y="8143"/>
                </a:cubicBezTo>
                <a:cubicBezTo>
                  <a:pt x="6200" y="8108"/>
                  <a:pt x="6152" y="8090"/>
                  <a:pt x="6104" y="8090"/>
                </a:cubicBezTo>
                <a:cubicBezTo>
                  <a:pt x="6051" y="8090"/>
                  <a:pt x="5998" y="8112"/>
                  <a:pt x="5958" y="8154"/>
                </a:cubicBezTo>
                <a:lnTo>
                  <a:pt x="4534" y="9690"/>
                </a:lnTo>
                <a:lnTo>
                  <a:pt x="3549" y="9690"/>
                </a:lnTo>
                <a:lnTo>
                  <a:pt x="4328" y="8390"/>
                </a:lnTo>
                <a:cubicBezTo>
                  <a:pt x="4384" y="8297"/>
                  <a:pt x="4353" y="8175"/>
                  <a:pt x="4260" y="8119"/>
                </a:cubicBezTo>
                <a:cubicBezTo>
                  <a:pt x="4228" y="8100"/>
                  <a:pt x="4193" y="8091"/>
                  <a:pt x="4158" y="8091"/>
                </a:cubicBezTo>
                <a:cubicBezTo>
                  <a:pt x="4091" y="8091"/>
                  <a:pt x="4026" y="8125"/>
                  <a:pt x="3989" y="8186"/>
                </a:cubicBezTo>
                <a:lnTo>
                  <a:pt x="3866" y="8391"/>
                </a:lnTo>
                <a:lnTo>
                  <a:pt x="2196" y="8391"/>
                </a:lnTo>
                <a:cubicBezTo>
                  <a:pt x="1202" y="8391"/>
                  <a:pt x="395" y="7582"/>
                  <a:pt x="395" y="6590"/>
                </a:cubicBezTo>
                <a:lnTo>
                  <a:pt x="395" y="4294"/>
                </a:lnTo>
                <a:lnTo>
                  <a:pt x="1115" y="4294"/>
                </a:lnTo>
                <a:lnTo>
                  <a:pt x="1658" y="6124"/>
                </a:lnTo>
                <a:cubicBezTo>
                  <a:pt x="1682" y="6206"/>
                  <a:pt x="1759" y="6263"/>
                  <a:pt x="1846" y="6263"/>
                </a:cubicBezTo>
                <a:lnTo>
                  <a:pt x="2472" y="6263"/>
                </a:lnTo>
                <a:cubicBezTo>
                  <a:pt x="2571" y="6263"/>
                  <a:pt x="2659" y="6194"/>
                  <a:pt x="2673" y="6096"/>
                </a:cubicBezTo>
                <a:cubicBezTo>
                  <a:pt x="2691" y="5974"/>
                  <a:pt x="2596" y="5869"/>
                  <a:pt x="2479" y="5869"/>
                </a:cubicBezTo>
                <a:lnTo>
                  <a:pt x="1992" y="5869"/>
                </a:lnTo>
                <a:lnTo>
                  <a:pt x="1449" y="4041"/>
                </a:lnTo>
                <a:cubicBezTo>
                  <a:pt x="1425" y="3958"/>
                  <a:pt x="1348" y="3900"/>
                  <a:pt x="1261" y="3900"/>
                </a:cubicBezTo>
                <a:lnTo>
                  <a:pt x="197" y="3900"/>
                </a:lnTo>
                <a:cubicBezTo>
                  <a:pt x="88" y="3900"/>
                  <a:pt x="1" y="3988"/>
                  <a:pt x="1" y="4097"/>
                </a:cubicBezTo>
                <a:lnTo>
                  <a:pt x="1" y="6599"/>
                </a:lnTo>
                <a:cubicBezTo>
                  <a:pt x="1" y="7806"/>
                  <a:pt x="979" y="8785"/>
                  <a:pt x="2186" y="8785"/>
                </a:cubicBezTo>
                <a:lnTo>
                  <a:pt x="3631" y="8785"/>
                </a:lnTo>
                <a:lnTo>
                  <a:pt x="3031" y="9785"/>
                </a:lnTo>
                <a:cubicBezTo>
                  <a:pt x="2982" y="9868"/>
                  <a:pt x="2997" y="9978"/>
                  <a:pt x="3080" y="10043"/>
                </a:cubicBezTo>
                <a:cubicBezTo>
                  <a:pt x="3115" y="10072"/>
                  <a:pt x="3160" y="10084"/>
                  <a:pt x="3204" y="10084"/>
                </a:cubicBezTo>
                <a:lnTo>
                  <a:pt x="4622" y="10084"/>
                </a:lnTo>
                <a:cubicBezTo>
                  <a:pt x="4678" y="10084"/>
                  <a:pt x="4731" y="10062"/>
                  <a:pt x="4768" y="10021"/>
                </a:cubicBezTo>
                <a:lnTo>
                  <a:pt x="5914" y="8785"/>
                </a:lnTo>
                <a:lnTo>
                  <a:pt x="9121" y="8785"/>
                </a:lnTo>
                <a:cubicBezTo>
                  <a:pt x="9423" y="8785"/>
                  <a:pt x="9702" y="8649"/>
                  <a:pt x="9888" y="8410"/>
                </a:cubicBezTo>
                <a:cubicBezTo>
                  <a:pt x="10072" y="8172"/>
                  <a:pt x="10136" y="7867"/>
                  <a:pt x="10061" y="7575"/>
                </a:cubicBezTo>
                <a:cubicBezTo>
                  <a:pt x="9804" y="6571"/>
                  <a:pt x="8900" y="5869"/>
                  <a:pt x="7865" y="5869"/>
                </a:cubicBezTo>
                <a:lnTo>
                  <a:pt x="5380" y="5869"/>
                </a:lnTo>
                <a:lnTo>
                  <a:pt x="5721" y="5279"/>
                </a:lnTo>
                <a:lnTo>
                  <a:pt x="6569" y="5279"/>
                </a:lnTo>
                <a:cubicBezTo>
                  <a:pt x="7423" y="5279"/>
                  <a:pt x="8116" y="4586"/>
                  <a:pt x="8116" y="3732"/>
                </a:cubicBezTo>
                <a:lnTo>
                  <a:pt x="8116" y="1547"/>
                </a:lnTo>
                <a:cubicBezTo>
                  <a:pt x="8116" y="692"/>
                  <a:pt x="7423" y="0"/>
                  <a:pt x="6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06"/>
          <p:cNvSpPr/>
          <p:nvPr/>
        </p:nvSpPr>
        <p:spPr>
          <a:xfrm>
            <a:off x="891301" y="2757402"/>
            <a:ext cx="354012" cy="231926"/>
          </a:xfrm>
          <a:custGeom>
            <a:avLst/>
            <a:gdLst/>
            <a:ahLst/>
            <a:cxnLst/>
            <a:rect l="l" t="t" r="r" b="b"/>
            <a:pathLst>
              <a:path w="9743" h="6383" extrusionOk="0">
                <a:moveTo>
                  <a:pt x="7779" y="1636"/>
                </a:moveTo>
                <a:cubicBezTo>
                  <a:pt x="8086" y="1636"/>
                  <a:pt x="8368" y="1884"/>
                  <a:pt x="8393" y="2190"/>
                </a:cubicBezTo>
                <a:cubicBezTo>
                  <a:pt x="8412" y="2415"/>
                  <a:pt x="8306" y="2628"/>
                  <a:pt x="8118" y="2749"/>
                </a:cubicBezTo>
                <a:lnTo>
                  <a:pt x="7344" y="3248"/>
                </a:lnTo>
                <a:cubicBezTo>
                  <a:pt x="7478" y="2719"/>
                  <a:pt x="7576" y="2180"/>
                  <a:pt x="7638" y="1636"/>
                </a:cubicBezTo>
                <a:close/>
                <a:moveTo>
                  <a:pt x="7773" y="671"/>
                </a:moveTo>
                <a:cubicBezTo>
                  <a:pt x="8655" y="671"/>
                  <a:pt x="9378" y="1392"/>
                  <a:pt x="9351" y="2274"/>
                </a:cubicBezTo>
                <a:cubicBezTo>
                  <a:pt x="9336" y="2787"/>
                  <a:pt x="9072" y="3256"/>
                  <a:pt x="8639" y="3535"/>
                </a:cubicBezTo>
                <a:lnTo>
                  <a:pt x="6897" y="4660"/>
                </a:lnTo>
                <a:cubicBezTo>
                  <a:pt x="7008" y="4372"/>
                  <a:pt x="7109" y="4080"/>
                  <a:pt x="7198" y="3785"/>
                </a:cubicBezTo>
                <a:lnTo>
                  <a:pt x="8329" y="3056"/>
                </a:lnTo>
                <a:cubicBezTo>
                  <a:pt x="8612" y="2873"/>
                  <a:pt x="8780" y="2565"/>
                  <a:pt x="8781" y="2230"/>
                </a:cubicBezTo>
                <a:cubicBezTo>
                  <a:pt x="8782" y="1686"/>
                  <a:pt x="8320" y="1242"/>
                  <a:pt x="7778" y="1242"/>
                </a:cubicBezTo>
                <a:lnTo>
                  <a:pt x="7683" y="1242"/>
                </a:lnTo>
                <a:cubicBezTo>
                  <a:pt x="7699" y="1052"/>
                  <a:pt x="7711" y="862"/>
                  <a:pt x="7718" y="671"/>
                </a:cubicBezTo>
                <a:close/>
                <a:moveTo>
                  <a:pt x="7330" y="395"/>
                </a:moveTo>
                <a:cubicBezTo>
                  <a:pt x="7315" y="1379"/>
                  <a:pt x="7181" y="2355"/>
                  <a:pt x="6930" y="3297"/>
                </a:cubicBezTo>
                <a:cubicBezTo>
                  <a:pt x="6682" y="4232"/>
                  <a:pt x="6319" y="5138"/>
                  <a:pt x="5852" y="5989"/>
                </a:cubicBezTo>
                <a:lnTo>
                  <a:pt x="1872" y="5989"/>
                </a:lnTo>
                <a:cubicBezTo>
                  <a:pt x="1401" y="5138"/>
                  <a:pt x="1037" y="4234"/>
                  <a:pt x="787" y="3297"/>
                </a:cubicBezTo>
                <a:cubicBezTo>
                  <a:pt x="536" y="2355"/>
                  <a:pt x="401" y="1379"/>
                  <a:pt x="386" y="395"/>
                </a:cubicBezTo>
                <a:lnTo>
                  <a:pt x="1339" y="395"/>
                </a:lnTo>
                <a:lnTo>
                  <a:pt x="1339" y="1425"/>
                </a:lnTo>
                <a:cubicBezTo>
                  <a:pt x="1339" y="1863"/>
                  <a:pt x="1658" y="2243"/>
                  <a:pt x="2091" y="2304"/>
                </a:cubicBezTo>
                <a:cubicBezTo>
                  <a:pt x="2133" y="2310"/>
                  <a:pt x="2175" y="2313"/>
                  <a:pt x="2216" y="2313"/>
                </a:cubicBezTo>
                <a:cubicBezTo>
                  <a:pt x="2394" y="2313"/>
                  <a:pt x="2560" y="2260"/>
                  <a:pt x="2699" y="2169"/>
                </a:cubicBezTo>
                <a:lnTo>
                  <a:pt x="2699" y="3555"/>
                </a:lnTo>
                <a:cubicBezTo>
                  <a:pt x="2699" y="3980"/>
                  <a:pt x="3034" y="4340"/>
                  <a:pt x="3459" y="4349"/>
                </a:cubicBezTo>
                <a:cubicBezTo>
                  <a:pt x="3465" y="4349"/>
                  <a:pt x="3470" y="4349"/>
                  <a:pt x="3476" y="4349"/>
                </a:cubicBezTo>
                <a:cubicBezTo>
                  <a:pt x="3905" y="4349"/>
                  <a:pt x="4255" y="4000"/>
                  <a:pt x="4255" y="3571"/>
                </a:cubicBezTo>
                <a:lnTo>
                  <a:pt x="4255" y="3078"/>
                </a:lnTo>
                <a:cubicBezTo>
                  <a:pt x="4255" y="2979"/>
                  <a:pt x="4185" y="2891"/>
                  <a:pt x="4087" y="2878"/>
                </a:cubicBezTo>
                <a:cubicBezTo>
                  <a:pt x="4077" y="2876"/>
                  <a:pt x="4067" y="2875"/>
                  <a:pt x="4057" y="2875"/>
                </a:cubicBezTo>
                <a:cubicBezTo>
                  <a:pt x="3949" y="2875"/>
                  <a:pt x="3861" y="2964"/>
                  <a:pt x="3861" y="3072"/>
                </a:cubicBezTo>
                <a:lnTo>
                  <a:pt x="3861" y="3560"/>
                </a:lnTo>
                <a:cubicBezTo>
                  <a:pt x="3861" y="3769"/>
                  <a:pt x="3700" y="3947"/>
                  <a:pt x="3490" y="3955"/>
                </a:cubicBezTo>
                <a:cubicBezTo>
                  <a:pt x="3486" y="3955"/>
                  <a:pt x="3482" y="3955"/>
                  <a:pt x="3477" y="3955"/>
                </a:cubicBezTo>
                <a:cubicBezTo>
                  <a:pt x="3266" y="3955"/>
                  <a:pt x="3092" y="3783"/>
                  <a:pt x="3092" y="3571"/>
                </a:cubicBezTo>
                <a:lnTo>
                  <a:pt x="3092" y="1445"/>
                </a:lnTo>
                <a:cubicBezTo>
                  <a:pt x="3092" y="1352"/>
                  <a:pt x="3031" y="1267"/>
                  <a:pt x="2940" y="1247"/>
                </a:cubicBezTo>
                <a:cubicBezTo>
                  <a:pt x="2925" y="1244"/>
                  <a:pt x="2910" y="1242"/>
                  <a:pt x="2895" y="1242"/>
                </a:cubicBezTo>
                <a:cubicBezTo>
                  <a:pt x="2785" y="1242"/>
                  <a:pt x="2696" y="1330"/>
                  <a:pt x="2696" y="1440"/>
                </a:cubicBezTo>
                <a:cubicBezTo>
                  <a:pt x="2696" y="1704"/>
                  <a:pt x="2480" y="1918"/>
                  <a:pt x="2215" y="1918"/>
                </a:cubicBezTo>
                <a:cubicBezTo>
                  <a:pt x="2188" y="1918"/>
                  <a:pt x="2160" y="1916"/>
                  <a:pt x="2132" y="1911"/>
                </a:cubicBezTo>
                <a:cubicBezTo>
                  <a:pt x="1912" y="1875"/>
                  <a:pt x="1733" y="1653"/>
                  <a:pt x="1733" y="1430"/>
                </a:cubicBezTo>
                <a:lnTo>
                  <a:pt x="1733" y="395"/>
                </a:lnTo>
                <a:lnTo>
                  <a:pt x="3880" y="395"/>
                </a:lnTo>
                <a:lnTo>
                  <a:pt x="3880" y="1294"/>
                </a:lnTo>
                <a:cubicBezTo>
                  <a:pt x="3880" y="1392"/>
                  <a:pt x="3951" y="1481"/>
                  <a:pt x="4048" y="1494"/>
                </a:cubicBezTo>
                <a:cubicBezTo>
                  <a:pt x="4058" y="1496"/>
                  <a:pt x="4068" y="1496"/>
                  <a:pt x="4078" y="1496"/>
                </a:cubicBezTo>
                <a:cubicBezTo>
                  <a:pt x="4186" y="1496"/>
                  <a:pt x="4274" y="1408"/>
                  <a:pt x="4274" y="1300"/>
                </a:cubicBezTo>
                <a:lnTo>
                  <a:pt x="4274" y="395"/>
                </a:lnTo>
                <a:close/>
                <a:moveTo>
                  <a:pt x="200" y="1"/>
                </a:moveTo>
                <a:cubicBezTo>
                  <a:pt x="91" y="1"/>
                  <a:pt x="0" y="90"/>
                  <a:pt x="0" y="200"/>
                </a:cubicBezTo>
                <a:lnTo>
                  <a:pt x="0" y="214"/>
                </a:lnTo>
                <a:cubicBezTo>
                  <a:pt x="0" y="1295"/>
                  <a:pt x="140" y="2367"/>
                  <a:pt x="414" y="3402"/>
                </a:cubicBezTo>
                <a:cubicBezTo>
                  <a:pt x="681" y="4406"/>
                  <a:pt x="1075" y="5375"/>
                  <a:pt x="1585" y="6283"/>
                </a:cubicBezTo>
                <a:cubicBezTo>
                  <a:pt x="1620" y="6345"/>
                  <a:pt x="1685" y="6383"/>
                  <a:pt x="1756" y="6383"/>
                </a:cubicBezTo>
                <a:lnTo>
                  <a:pt x="5947" y="6383"/>
                </a:lnTo>
                <a:cubicBezTo>
                  <a:pt x="6018" y="6383"/>
                  <a:pt x="6084" y="6344"/>
                  <a:pt x="6118" y="6282"/>
                </a:cubicBezTo>
                <a:cubicBezTo>
                  <a:pt x="6290" y="5978"/>
                  <a:pt x="6447" y="5667"/>
                  <a:pt x="6591" y="5351"/>
                </a:cubicBezTo>
                <a:lnTo>
                  <a:pt x="8840" y="3900"/>
                </a:lnTo>
                <a:cubicBezTo>
                  <a:pt x="9405" y="3536"/>
                  <a:pt x="9742" y="2917"/>
                  <a:pt x="9742" y="2245"/>
                </a:cubicBezTo>
                <a:cubicBezTo>
                  <a:pt x="9742" y="1160"/>
                  <a:pt x="8859" y="277"/>
                  <a:pt x="7773" y="277"/>
                </a:cubicBezTo>
                <a:lnTo>
                  <a:pt x="7721" y="277"/>
                </a:lnTo>
                <a:cubicBezTo>
                  <a:pt x="7721" y="255"/>
                  <a:pt x="7721" y="234"/>
                  <a:pt x="7721" y="212"/>
                </a:cubicBezTo>
                <a:lnTo>
                  <a:pt x="7721" y="204"/>
                </a:lnTo>
                <a:cubicBezTo>
                  <a:pt x="7721" y="92"/>
                  <a:pt x="7633" y="1"/>
                  <a:pt x="7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06"/>
          <p:cNvSpPr/>
          <p:nvPr/>
        </p:nvSpPr>
        <p:spPr>
          <a:xfrm>
            <a:off x="1021308" y="2622853"/>
            <a:ext cx="34228" cy="110277"/>
          </a:xfrm>
          <a:custGeom>
            <a:avLst/>
            <a:gdLst/>
            <a:ahLst/>
            <a:cxnLst/>
            <a:rect l="l" t="t" r="r" b="b"/>
            <a:pathLst>
              <a:path w="942" h="3035" extrusionOk="0">
                <a:moveTo>
                  <a:pt x="471" y="1"/>
                </a:moveTo>
                <a:cubicBezTo>
                  <a:pt x="421" y="1"/>
                  <a:pt x="370" y="20"/>
                  <a:pt x="332" y="58"/>
                </a:cubicBezTo>
                <a:cubicBezTo>
                  <a:pt x="118" y="272"/>
                  <a:pt x="1" y="556"/>
                  <a:pt x="1" y="858"/>
                </a:cubicBezTo>
                <a:cubicBezTo>
                  <a:pt x="1" y="1160"/>
                  <a:pt x="118" y="1443"/>
                  <a:pt x="332" y="1658"/>
                </a:cubicBezTo>
                <a:cubicBezTo>
                  <a:pt x="619" y="1944"/>
                  <a:pt x="619" y="2412"/>
                  <a:pt x="332" y="2699"/>
                </a:cubicBezTo>
                <a:cubicBezTo>
                  <a:pt x="255" y="2775"/>
                  <a:pt x="255" y="2900"/>
                  <a:pt x="332" y="2978"/>
                </a:cubicBezTo>
                <a:cubicBezTo>
                  <a:pt x="370" y="3016"/>
                  <a:pt x="421" y="3035"/>
                  <a:pt x="471" y="3035"/>
                </a:cubicBezTo>
                <a:cubicBezTo>
                  <a:pt x="522" y="3035"/>
                  <a:pt x="572" y="3016"/>
                  <a:pt x="611" y="2978"/>
                </a:cubicBezTo>
                <a:cubicBezTo>
                  <a:pt x="824" y="2764"/>
                  <a:pt x="942" y="2480"/>
                  <a:pt x="942" y="2179"/>
                </a:cubicBezTo>
                <a:cubicBezTo>
                  <a:pt x="942" y="1876"/>
                  <a:pt x="824" y="1593"/>
                  <a:pt x="611" y="1379"/>
                </a:cubicBezTo>
                <a:cubicBezTo>
                  <a:pt x="471" y="1240"/>
                  <a:pt x="395" y="1055"/>
                  <a:pt x="395" y="858"/>
                </a:cubicBezTo>
                <a:cubicBezTo>
                  <a:pt x="395" y="661"/>
                  <a:pt x="471" y="476"/>
                  <a:pt x="611" y="337"/>
                </a:cubicBezTo>
                <a:cubicBezTo>
                  <a:pt x="688" y="261"/>
                  <a:pt x="688" y="136"/>
                  <a:pt x="611" y="58"/>
                </a:cubicBezTo>
                <a:cubicBezTo>
                  <a:pt x="572" y="20"/>
                  <a:pt x="522" y="1"/>
                  <a:pt x="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6"/>
          <p:cNvSpPr/>
          <p:nvPr/>
        </p:nvSpPr>
        <p:spPr>
          <a:xfrm>
            <a:off x="1071777" y="2648615"/>
            <a:ext cx="34627" cy="82880"/>
          </a:xfrm>
          <a:custGeom>
            <a:avLst/>
            <a:gdLst/>
            <a:ahLst/>
            <a:cxnLst/>
            <a:rect l="l" t="t" r="r" b="b"/>
            <a:pathLst>
              <a:path w="953" h="2281" extrusionOk="0">
                <a:moveTo>
                  <a:pt x="477" y="0"/>
                </a:moveTo>
                <a:cubicBezTo>
                  <a:pt x="426" y="0"/>
                  <a:pt x="376" y="20"/>
                  <a:pt x="337" y="58"/>
                </a:cubicBezTo>
                <a:cubicBezTo>
                  <a:pt x="0" y="395"/>
                  <a:pt x="0" y="943"/>
                  <a:pt x="337" y="1280"/>
                </a:cubicBezTo>
                <a:cubicBezTo>
                  <a:pt x="426" y="1369"/>
                  <a:pt x="475" y="1486"/>
                  <a:pt x="475" y="1611"/>
                </a:cubicBezTo>
                <a:cubicBezTo>
                  <a:pt x="475" y="1737"/>
                  <a:pt x="426" y="1855"/>
                  <a:pt x="337" y="1943"/>
                </a:cubicBezTo>
                <a:cubicBezTo>
                  <a:pt x="260" y="2021"/>
                  <a:pt x="260" y="2145"/>
                  <a:pt x="337" y="2223"/>
                </a:cubicBezTo>
                <a:cubicBezTo>
                  <a:pt x="375" y="2261"/>
                  <a:pt x="426" y="2280"/>
                  <a:pt x="476" y="2280"/>
                </a:cubicBezTo>
                <a:cubicBezTo>
                  <a:pt x="526" y="2280"/>
                  <a:pt x="577" y="2261"/>
                  <a:pt x="616" y="2223"/>
                </a:cubicBezTo>
                <a:cubicBezTo>
                  <a:pt x="953" y="1886"/>
                  <a:pt x="953" y="1337"/>
                  <a:pt x="616" y="1001"/>
                </a:cubicBezTo>
                <a:cubicBezTo>
                  <a:pt x="528" y="912"/>
                  <a:pt x="478" y="794"/>
                  <a:pt x="478" y="669"/>
                </a:cubicBezTo>
                <a:cubicBezTo>
                  <a:pt x="478" y="543"/>
                  <a:pt x="528" y="426"/>
                  <a:pt x="616" y="337"/>
                </a:cubicBezTo>
                <a:cubicBezTo>
                  <a:pt x="692" y="260"/>
                  <a:pt x="692" y="136"/>
                  <a:pt x="616" y="58"/>
                </a:cubicBezTo>
                <a:cubicBezTo>
                  <a:pt x="577" y="20"/>
                  <a:pt x="527" y="0"/>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6"/>
          <p:cNvSpPr/>
          <p:nvPr/>
        </p:nvSpPr>
        <p:spPr>
          <a:xfrm>
            <a:off x="1135163" y="2607882"/>
            <a:ext cx="27571" cy="80012"/>
          </a:xfrm>
          <a:custGeom>
            <a:avLst/>
            <a:gdLst/>
            <a:ahLst/>
            <a:cxnLst/>
            <a:rect l="l" t="t" r="r" b="b"/>
            <a:pathLst>
              <a:path w="786" h="2281" extrusionOk="0">
                <a:moveTo>
                  <a:pt x="393" y="0"/>
                </a:moveTo>
                <a:cubicBezTo>
                  <a:pt x="343" y="0"/>
                  <a:pt x="292" y="20"/>
                  <a:pt x="254" y="58"/>
                </a:cubicBezTo>
                <a:cubicBezTo>
                  <a:pt x="90" y="222"/>
                  <a:pt x="1" y="438"/>
                  <a:pt x="1" y="669"/>
                </a:cubicBezTo>
                <a:cubicBezTo>
                  <a:pt x="1" y="899"/>
                  <a:pt x="90" y="1117"/>
                  <a:pt x="254" y="1280"/>
                </a:cubicBezTo>
                <a:cubicBezTo>
                  <a:pt x="437" y="1462"/>
                  <a:pt x="437" y="1761"/>
                  <a:pt x="254" y="1943"/>
                </a:cubicBezTo>
                <a:cubicBezTo>
                  <a:pt x="177" y="2021"/>
                  <a:pt x="177" y="2145"/>
                  <a:pt x="254" y="2223"/>
                </a:cubicBezTo>
                <a:cubicBezTo>
                  <a:pt x="292" y="2261"/>
                  <a:pt x="342" y="2280"/>
                  <a:pt x="392" y="2280"/>
                </a:cubicBezTo>
                <a:cubicBezTo>
                  <a:pt x="443" y="2280"/>
                  <a:pt x="493" y="2261"/>
                  <a:pt x="532" y="2223"/>
                </a:cubicBezTo>
                <a:cubicBezTo>
                  <a:pt x="695" y="2059"/>
                  <a:pt x="785" y="1843"/>
                  <a:pt x="785" y="1611"/>
                </a:cubicBezTo>
                <a:cubicBezTo>
                  <a:pt x="785" y="1381"/>
                  <a:pt x="695" y="1164"/>
                  <a:pt x="532" y="1001"/>
                </a:cubicBezTo>
                <a:cubicBezTo>
                  <a:pt x="443" y="912"/>
                  <a:pt x="395" y="794"/>
                  <a:pt x="395" y="669"/>
                </a:cubicBezTo>
                <a:cubicBezTo>
                  <a:pt x="395" y="543"/>
                  <a:pt x="443" y="426"/>
                  <a:pt x="532" y="337"/>
                </a:cubicBezTo>
                <a:cubicBezTo>
                  <a:pt x="609" y="260"/>
                  <a:pt x="609" y="136"/>
                  <a:pt x="532" y="58"/>
                </a:cubicBezTo>
                <a:cubicBezTo>
                  <a:pt x="494" y="20"/>
                  <a:pt x="443"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6"/>
          <p:cNvSpPr/>
          <p:nvPr/>
        </p:nvSpPr>
        <p:spPr>
          <a:xfrm>
            <a:off x="1032063" y="2829636"/>
            <a:ext cx="14352" cy="14352"/>
          </a:xfrm>
          <a:custGeom>
            <a:avLst/>
            <a:gdLst/>
            <a:ahLst/>
            <a:cxnLst/>
            <a:rect l="l" t="t" r="r" b="b"/>
            <a:pathLst>
              <a:path w="395" h="395" extrusionOk="0">
                <a:moveTo>
                  <a:pt x="198" y="1"/>
                </a:moveTo>
                <a:cubicBezTo>
                  <a:pt x="89" y="1"/>
                  <a:pt x="1" y="89"/>
                  <a:pt x="1" y="197"/>
                </a:cubicBezTo>
                <a:cubicBezTo>
                  <a:pt x="1" y="307"/>
                  <a:pt x="89" y="395"/>
                  <a:pt x="198" y="395"/>
                </a:cubicBezTo>
                <a:cubicBezTo>
                  <a:pt x="307" y="395"/>
                  <a:pt x="395" y="307"/>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106"/>
          <p:cNvGrpSpPr/>
          <p:nvPr/>
        </p:nvGrpSpPr>
        <p:grpSpPr>
          <a:xfrm>
            <a:off x="884165" y="3794052"/>
            <a:ext cx="368301" cy="366447"/>
            <a:chOff x="892066" y="3753583"/>
            <a:chExt cx="371383" cy="369514"/>
          </a:xfrm>
        </p:grpSpPr>
        <p:sp>
          <p:nvSpPr>
            <p:cNvPr id="1116" name="Google Shape;1116;p106"/>
            <p:cNvSpPr/>
            <p:nvPr/>
          </p:nvSpPr>
          <p:spPr>
            <a:xfrm>
              <a:off x="998835" y="3753583"/>
              <a:ext cx="158102" cy="148026"/>
            </a:xfrm>
            <a:custGeom>
              <a:avLst/>
              <a:gdLst/>
              <a:ahLst/>
              <a:cxnLst/>
              <a:rect l="l" t="t" r="r" b="b"/>
              <a:pathLst>
                <a:path w="4315" h="4040" extrusionOk="0">
                  <a:moveTo>
                    <a:pt x="2620" y="395"/>
                  </a:moveTo>
                  <a:lnTo>
                    <a:pt x="2620" y="788"/>
                  </a:lnTo>
                  <a:lnTo>
                    <a:pt x="1695" y="788"/>
                  </a:lnTo>
                  <a:lnTo>
                    <a:pt x="1695" y="395"/>
                  </a:lnTo>
                  <a:close/>
                  <a:moveTo>
                    <a:pt x="3797" y="1183"/>
                  </a:moveTo>
                  <a:cubicBezTo>
                    <a:pt x="3865" y="1183"/>
                    <a:pt x="3920" y="1238"/>
                    <a:pt x="3920" y="1306"/>
                  </a:cubicBezTo>
                  <a:lnTo>
                    <a:pt x="3920" y="1856"/>
                  </a:lnTo>
                  <a:lnTo>
                    <a:pt x="2739" y="2116"/>
                  </a:lnTo>
                  <a:lnTo>
                    <a:pt x="2739" y="1948"/>
                  </a:lnTo>
                  <a:cubicBezTo>
                    <a:pt x="2739" y="1873"/>
                    <a:pt x="2678" y="1814"/>
                    <a:pt x="2603" y="1814"/>
                  </a:cubicBezTo>
                  <a:lnTo>
                    <a:pt x="1753" y="1814"/>
                  </a:lnTo>
                  <a:cubicBezTo>
                    <a:pt x="1644" y="1814"/>
                    <a:pt x="1556" y="1902"/>
                    <a:pt x="1556" y="2010"/>
                  </a:cubicBezTo>
                  <a:lnTo>
                    <a:pt x="1556" y="2116"/>
                  </a:lnTo>
                  <a:lnTo>
                    <a:pt x="374" y="1856"/>
                  </a:lnTo>
                  <a:lnTo>
                    <a:pt x="374" y="1362"/>
                  </a:lnTo>
                  <a:cubicBezTo>
                    <a:pt x="374" y="1263"/>
                    <a:pt x="455" y="1183"/>
                    <a:pt x="554" y="1183"/>
                  </a:cubicBezTo>
                  <a:close/>
                  <a:moveTo>
                    <a:pt x="2345" y="2207"/>
                  </a:moveTo>
                  <a:lnTo>
                    <a:pt x="2345" y="2504"/>
                  </a:lnTo>
                  <a:cubicBezTo>
                    <a:pt x="2345" y="2612"/>
                    <a:pt x="2256" y="2700"/>
                    <a:pt x="2148" y="2700"/>
                  </a:cubicBezTo>
                  <a:cubicBezTo>
                    <a:pt x="2138" y="2700"/>
                    <a:pt x="2128" y="2699"/>
                    <a:pt x="2118" y="2698"/>
                  </a:cubicBezTo>
                  <a:cubicBezTo>
                    <a:pt x="2020" y="2683"/>
                    <a:pt x="1951" y="2595"/>
                    <a:pt x="1951" y="2497"/>
                  </a:cubicBezTo>
                  <a:lnTo>
                    <a:pt x="1951" y="2207"/>
                  </a:lnTo>
                  <a:close/>
                  <a:moveTo>
                    <a:pt x="3920" y="2261"/>
                  </a:moveTo>
                  <a:lnTo>
                    <a:pt x="3920" y="3466"/>
                  </a:lnTo>
                  <a:cubicBezTo>
                    <a:pt x="3920" y="3564"/>
                    <a:pt x="3839" y="3645"/>
                    <a:pt x="3741" y="3645"/>
                  </a:cubicBezTo>
                  <a:lnTo>
                    <a:pt x="554" y="3645"/>
                  </a:lnTo>
                  <a:cubicBezTo>
                    <a:pt x="455" y="3645"/>
                    <a:pt x="374" y="3564"/>
                    <a:pt x="374" y="3466"/>
                  </a:cubicBezTo>
                  <a:lnTo>
                    <a:pt x="374" y="2261"/>
                  </a:lnTo>
                  <a:lnTo>
                    <a:pt x="1557" y="2523"/>
                  </a:lnTo>
                  <a:cubicBezTo>
                    <a:pt x="1566" y="2841"/>
                    <a:pt x="1827" y="3096"/>
                    <a:pt x="2147" y="3096"/>
                  </a:cubicBezTo>
                  <a:cubicBezTo>
                    <a:pt x="2468" y="3096"/>
                    <a:pt x="2729" y="2841"/>
                    <a:pt x="2738" y="2523"/>
                  </a:cubicBezTo>
                  <a:lnTo>
                    <a:pt x="3920" y="2261"/>
                  </a:lnTo>
                  <a:close/>
                  <a:moveTo>
                    <a:pt x="1635" y="1"/>
                  </a:moveTo>
                  <a:cubicBezTo>
                    <a:pt x="1450" y="1"/>
                    <a:pt x="1301" y="150"/>
                    <a:pt x="1301" y="335"/>
                  </a:cubicBezTo>
                  <a:lnTo>
                    <a:pt x="1301" y="788"/>
                  </a:lnTo>
                  <a:lnTo>
                    <a:pt x="574" y="788"/>
                  </a:lnTo>
                  <a:cubicBezTo>
                    <a:pt x="257" y="788"/>
                    <a:pt x="0" y="1046"/>
                    <a:pt x="0" y="1362"/>
                  </a:cubicBezTo>
                  <a:lnTo>
                    <a:pt x="0" y="3468"/>
                  </a:lnTo>
                  <a:cubicBezTo>
                    <a:pt x="0" y="3783"/>
                    <a:pt x="257" y="4039"/>
                    <a:pt x="571" y="4039"/>
                  </a:cubicBezTo>
                  <a:lnTo>
                    <a:pt x="3741" y="4039"/>
                  </a:lnTo>
                  <a:cubicBezTo>
                    <a:pt x="4058" y="4039"/>
                    <a:pt x="4314" y="3782"/>
                    <a:pt x="4314" y="3466"/>
                  </a:cubicBezTo>
                  <a:lnTo>
                    <a:pt x="4314" y="1362"/>
                  </a:lnTo>
                  <a:cubicBezTo>
                    <a:pt x="4314" y="1046"/>
                    <a:pt x="4058" y="788"/>
                    <a:pt x="3741" y="788"/>
                  </a:cubicBezTo>
                  <a:lnTo>
                    <a:pt x="3014" y="788"/>
                  </a:lnTo>
                  <a:lnTo>
                    <a:pt x="3014" y="335"/>
                  </a:lnTo>
                  <a:cubicBezTo>
                    <a:pt x="3014" y="150"/>
                    <a:pt x="2865"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6"/>
            <p:cNvSpPr/>
            <p:nvPr/>
          </p:nvSpPr>
          <p:spPr>
            <a:xfrm>
              <a:off x="960290" y="3864126"/>
              <a:ext cx="19749" cy="15828"/>
            </a:xfrm>
            <a:custGeom>
              <a:avLst/>
              <a:gdLst/>
              <a:ahLst/>
              <a:cxnLst/>
              <a:rect l="l" t="t" r="r" b="b"/>
              <a:pathLst>
                <a:path w="539" h="432" extrusionOk="0">
                  <a:moveTo>
                    <a:pt x="315" y="0"/>
                  </a:moveTo>
                  <a:cubicBezTo>
                    <a:pt x="291" y="0"/>
                    <a:pt x="266" y="5"/>
                    <a:pt x="242" y="15"/>
                  </a:cubicBezTo>
                  <a:cubicBezTo>
                    <a:pt x="210" y="28"/>
                    <a:pt x="179" y="40"/>
                    <a:pt x="148" y="53"/>
                  </a:cubicBezTo>
                  <a:cubicBezTo>
                    <a:pt x="47" y="95"/>
                    <a:pt x="0" y="210"/>
                    <a:pt x="42" y="311"/>
                  </a:cubicBezTo>
                  <a:cubicBezTo>
                    <a:pt x="74" y="387"/>
                    <a:pt x="147" y="432"/>
                    <a:pt x="224" y="432"/>
                  </a:cubicBezTo>
                  <a:cubicBezTo>
                    <a:pt x="249" y="432"/>
                    <a:pt x="275" y="427"/>
                    <a:pt x="300" y="416"/>
                  </a:cubicBezTo>
                  <a:cubicBezTo>
                    <a:pt x="330" y="404"/>
                    <a:pt x="359" y="392"/>
                    <a:pt x="389" y="379"/>
                  </a:cubicBezTo>
                  <a:cubicBezTo>
                    <a:pt x="489" y="338"/>
                    <a:pt x="539" y="224"/>
                    <a:pt x="498" y="123"/>
                  </a:cubicBezTo>
                  <a:cubicBezTo>
                    <a:pt x="467" y="47"/>
                    <a:pt x="393" y="0"/>
                    <a:pt x="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6"/>
            <p:cNvSpPr/>
            <p:nvPr/>
          </p:nvSpPr>
          <p:spPr>
            <a:xfrm>
              <a:off x="922587" y="3880431"/>
              <a:ext cx="23816" cy="18796"/>
            </a:xfrm>
            <a:custGeom>
              <a:avLst/>
              <a:gdLst/>
              <a:ahLst/>
              <a:cxnLst/>
              <a:rect l="l" t="t" r="r" b="b"/>
              <a:pathLst>
                <a:path w="650" h="513" extrusionOk="0">
                  <a:moveTo>
                    <a:pt x="425" y="1"/>
                  </a:moveTo>
                  <a:cubicBezTo>
                    <a:pt x="392" y="1"/>
                    <a:pt x="358" y="9"/>
                    <a:pt x="327" y="27"/>
                  </a:cubicBezTo>
                  <a:cubicBezTo>
                    <a:pt x="259" y="65"/>
                    <a:pt x="190" y="106"/>
                    <a:pt x="123" y="147"/>
                  </a:cubicBezTo>
                  <a:cubicBezTo>
                    <a:pt x="30" y="203"/>
                    <a:pt x="1" y="324"/>
                    <a:pt x="57" y="418"/>
                  </a:cubicBezTo>
                  <a:cubicBezTo>
                    <a:pt x="94" y="478"/>
                    <a:pt x="159" y="512"/>
                    <a:pt x="226" y="512"/>
                  </a:cubicBezTo>
                  <a:cubicBezTo>
                    <a:pt x="260" y="512"/>
                    <a:pt x="296" y="503"/>
                    <a:pt x="327" y="483"/>
                  </a:cubicBezTo>
                  <a:cubicBezTo>
                    <a:pt x="391" y="444"/>
                    <a:pt x="457" y="406"/>
                    <a:pt x="522" y="369"/>
                  </a:cubicBezTo>
                  <a:cubicBezTo>
                    <a:pt x="616" y="315"/>
                    <a:pt x="650" y="195"/>
                    <a:pt x="595" y="100"/>
                  </a:cubicBezTo>
                  <a:cubicBezTo>
                    <a:pt x="559" y="37"/>
                    <a:pt x="493"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06"/>
            <p:cNvSpPr/>
            <p:nvPr/>
          </p:nvSpPr>
          <p:spPr>
            <a:xfrm>
              <a:off x="892066" y="3904027"/>
              <a:ext cx="19126" cy="16744"/>
            </a:xfrm>
            <a:custGeom>
              <a:avLst/>
              <a:gdLst/>
              <a:ahLst/>
              <a:cxnLst/>
              <a:rect l="l" t="t" r="r" b="b"/>
              <a:pathLst>
                <a:path w="522" h="457" extrusionOk="0">
                  <a:moveTo>
                    <a:pt x="300" y="0"/>
                  </a:moveTo>
                  <a:cubicBezTo>
                    <a:pt x="257" y="0"/>
                    <a:pt x="214" y="14"/>
                    <a:pt x="178" y="42"/>
                  </a:cubicBezTo>
                  <a:cubicBezTo>
                    <a:pt x="151" y="63"/>
                    <a:pt x="125" y="84"/>
                    <a:pt x="99" y="105"/>
                  </a:cubicBezTo>
                  <a:cubicBezTo>
                    <a:pt x="14" y="174"/>
                    <a:pt x="1" y="298"/>
                    <a:pt x="69" y="383"/>
                  </a:cubicBezTo>
                  <a:cubicBezTo>
                    <a:pt x="108" y="431"/>
                    <a:pt x="166" y="456"/>
                    <a:pt x="222" y="456"/>
                  </a:cubicBezTo>
                  <a:cubicBezTo>
                    <a:pt x="267" y="456"/>
                    <a:pt x="310" y="442"/>
                    <a:pt x="346" y="412"/>
                  </a:cubicBezTo>
                  <a:cubicBezTo>
                    <a:pt x="372" y="392"/>
                    <a:pt x="397" y="372"/>
                    <a:pt x="422" y="352"/>
                  </a:cubicBezTo>
                  <a:cubicBezTo>
                    <a:pt x="507" y="285"/>
                    <a:pt x="522" y="161"/>
                    <a:pt x="455" y="76"/>
                  </a:cubicBezTo>
                  <a:cubicBezTo>
                    <a:pt x="416" y="26"/>
                    <a:pt x="358" y="0"/>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06"/>
            <p:cNvSpPr/>
            <p:nvPr/>
          </p:nvSpPr>
          <p:spPr>
            <a:xfrm>
              <a:off x="1175477" y="3864089"/>
              <a:ext cx="19749" cy="15865"/>
            </a:xfrm>
            <a:custGeom>
              <a:avLst/>
              <a:gdLst/>
              <a:ahLst/>
              <a:cxnLst/>
              <a:rect l="l" t="t" r="r" b="b"/>
              <a:pathLst>
                <a:path w="539" h="433" extrusionOk="0">
                  <a:moveTo>
                    <a:pt x="225" y="1"/>
                  </a:moveTo>
                  <a:cubicBezTo>
                    <a:pt x="147" y="1"/>
                    <a:pt x="73" y="47"/>
                    <a:pt x="41" y="124"/>
                  </a:cubicBezTo>
                  <a:cubicBezTo>
                    <a:pt x="0" y="225"/>
                    <a:pt x="49" y="339"/>
                    <a:pt x="150" y="380"/>
                  </a:cubicBezTo>
                  <a:cubicBezTo>
                    <a:pt x="180" y="393"/>
                    <a:pt x="209" y="405"/>
                    <a:pt x="239" y="417"/>
                  </a:cubicBezTo>
                  <a:cubicBezTo>
                    <a:pt x="264" y="428"/>
                    <a:pt x="289" y="433"/>
                    <a:pt x="314" y="433"/>
                  </a:cubicBezTo>
                  <a:cubicBezTo>
                    <a:pt x="392" y="433"/>
                    <a:pt x="465" y="387"/>
                    <a:pt x="496" y="312"/>
                  </a:cubicBezTo>
                  <a:cubicBezTo>
                    <a:pt x="538" y="211"/>
                    <a:pt x="491" y="96"/>
                    <a:pt x="391" y="54"/>
                  </a:cubicBezTo>
                  <a:cubicBezTo>
                    <a:pt x="360" y="41"/>
                    <a:pt x="329" y="27"/>
                    <a:pt x="298" y="15"/>
                  </a:cubicBezTo>
                  <a:cubicBezTo>
                    <a:pt x="274" y="5"/>
                    <a:pt x="249"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6"/>
            <p:cNvSpPr/>
            <p:nvPr/>
          </p:nvSpPr>
          <p:spPr>
            <a:xfrm>
              <a:off x="1209112" y="3880431"/>
              <a:ext cx="23816" cy="18796"/>
            </a:xfrm>
            <a:custGeom>
              <a:avLst/>
              <a:gdLst/>
              <a:ahLst/>
              <a:cxnLst/>
              <a:rect l="l" t="t" r="r" b="b"/>
              <a:pathLst>
                <a:path w="650" h="513" extrusionOk="0">
                  <a:moveTo>
                    <a:pt x="226" y="0"/>
                  </a:moveTo>
                  <a:cubicBezTo>
                    <a:pt x="158" y="0"/>
                    <a:pt x="91" y="36"/>
                    <a:pt x="54" y="100"/>
                  </a:cubicBezTo>
                  <a:cubicBezTo>
                    <a:pt x="0" y="195"/>
                    <a:pt x="34" y="315"/>
                    <a:pt x="129" y="368"/>
                  </a:cubicBezTo>
                  <a:cubicBezTo>
                    <a:pt x="193" y="406"/>
                    <a:pt x="259" y="444"/>
                    <a:pt x="322" y="483"/>
                  </a:cubicBezTo>
                  <a:cubicBezTo>
                    <a:pt x="354" y="503"/>
                    <a:pt x="389" y="512"/>
                    <a:pt x="425" y="512"/>
                  </a:cubicBezTo>
                  <a:cubicBezTo>
                    <a:pt x="491" y="512"/>
                    <a:pt x="556" y="478"/>
                    <a:pt x="593" y="418"/>
                  </a:cubicBezTo>
                  <a:cubicBezTo>
                    <a:pt x="650" y="324"/>
                    <a:pt x="620" y="203"/>
                    <a:pt x="528" y="147"/>
                  </a:cubicBezTo>
                  <a:cubicBezTo>
                    <a:pt x="460" y="106"/>
                    <a:pt x="391" y="65"/>
                    <a:pt x="323" y="26"/>
                  </a:cubicBezTo>
                  <a:cubicBezTo>
                    <a:pt x="292" y="8"/>
                    <a:pt x="259"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06"/>
            <p:cNvSpPr/>
            <p:nvPr/>
          </p:nvSpPr>
          <p:spPr>
            <a:xfrm>
              <a:off x="1244323" y="3904027"/>
              <a:ext cx="19126" cy="16744"/>
            </a:xfrm>
            <a:custGeom>
              <a:avLst/>
              <a:gdLst/>
              <a:ahLst/>
              <a:cxnLst/>
              <a:rect l="l" t="t" r="r" b="b"/>
              <a:pathLst>
                <a:path w="522" h="457" extrusionOk="0">
                  <a:moveTo>
                    <a:pt x="223" y="0"/>
                  </a:moveTo>
                  <a:cubicBezTo>
                    <a:pt x="164" y="0"/>
                    <a:pt x="107" y="26"/>
                    <a:pt x="68" y="76"/>
                  </a:cubicBezTo>
                  <a:cubicBezTo>
                    <a:pt x="0" y="161"/>
                    <a:pt x="15" y="285"/>
                    <a:pt x="100" y="352"/>
                  </a:cubicBezTo>
                  <a:cubicBezTo>
                    <a:pt x="125" y="372"/>
                    <a:pt x="151" y="392"/>
                    <a:pt x="176" y="412"/>
                  </a:cubicBezTo>
                  <a:cubicBezTo>
                    <a:pt x="213" y="442"/>
                    <a:pt x="256" y="456"/>
                    <a:pt x="300" y="456"/>
                  </a:cubicBezTo>
                  <a:cubicBezTo>
                    <a:pt x="357" y="456"/>
                    <a:pt x="414" y="431"/>
                    <a:pt x="453" y="383"/>
                  </a:cubicBezTo>
                  <a:cubicBezTo>
                    <a:pt x="521" y="298"/>
                    <a:pt x="508" y="174"/>
                    <a:pt x="424" y="105"/>
                  </a:cubicBezTo>
                  <a:cubicBezTo>
                    <a:pt x="398" y="84"/>
                    <a:pt x="371" y="63"/>
                    <a:pt x="344" y="42"/>
                  </a:cubicBezTo>
                  <a:cubicBezTo>
                    <a:pt x="308" y="14"/>
                    <a:pt x="265" y="0"/>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06"/>
            <p:cNvSpPr/>
            <p:nvPr/>
          </p:nvSpPr>
          <p:spPr>
            <a:xfrm>
              <a:off x="893935" y="3948471"/>
              <a:ext cx="368049" cy="174626"/>
            </a:xfrm>
            <a:custGeom>
              <a:avLst/>
              <a:gdLst/>
              <a:ahLst/>
              <a:cxnLst/>
              <a:rect l="l" t="t" r="r" b="b"/>
              <a:pathLst>
                <a:path w="10045" h="4766" extrusionOk="0">
                  <a:moveTo>
                    <a:pt x="5940" y="495"/>
                  </a:moveTo>
                  <a:lnTo>
                    <a:pt x="5940" y="495"/>
                  </a:lnTo>
                  <a:cubicBezTo>
                    <a:pt x="6381" y="583"/>
                    <a:pt x="6805" y="736"/>
                    <a:pt x="7201" y="948"/>
                  </a:cubicBezTo>
                  <a:lnTo>
                    <a:pt x="6373" y="1403"/>
                  </a:lnTo>
                  <a:cubicBezTo>
                    <a:pt x="6348" y="1416"/>
                    <a:pt x="6324" y="1421"/>
                    <a:pt x="6303" y="1421"/>
                  </a:cubicBezTo>
                  <a:cubicBezTo>
                    <a:pt x="6269" y="1421"/>
                    <a:pt x="6243" y="1408"/>
                    <a:pt x="6230" y="1401"/>
                  </a:cubicBezTo>
                  <a:cubicBezTo>
                    <a:pt x="6208" y="1388"/>
                    <a:pt x="6158" y="1350"/>
                    <a:pt x="6158" y="1277"/>
                  </a:cubicBezTo>
                  <a:cubicBezTo>
                    <a:pt x="6158" y="1099"/>
                    <a:pt x="6124" y="927"/>
                    <a:pt x="6054" y="764"/>
                  </a:cubicBezTo>
                  <a:lnTo>
                    <a:pt x="5940" y="495"/>
                  </a:lnTo>
                  <a:close/>
                  <a:moveTo>
                    <a:pt x="3794" y="1734"/>
                  </a:moveTo>
                  <a:cubicBezTo>
                    <a:pt x="4072" y="1734"/>
                    <a:pt x="4319" y="1923"/>
                    <a:pt x="4378" y="2195"/>
                  </a:cubicBezTo>
                  <a:cubicBezTo>
                    <a:pt x="4460" y="2577"/>
                    <a:pt x="4169" y="2915"/>
                    <a:pt x="3801" y="2915"/>
                  </a:cubicBezTo>
                  <a:lnTo>
                    <a:pt x="3677" y="2915"/>
                  </a:lnTo>
                  <a:cubicBezTo>
                    <a:pt x="3127" y="2915"/>
                    <a:pt x="2693" y="3366"/>
                    <a:pt x="2737" y="3915"/>
                  </a:cubicBezTo>
                  <a:cubicBezTo>
                    <a:pt x="2751" y="4084"/>
                    <a:pt x="2811" y="4242"/>
                    <a:pt x="2904" y="4373"/>
                  </a:cubicBezTo>
                  <a:lnTo>
                    <a:pt x="418" y="4373"/>
                  </a:lnTo>
                  <a:cubicBezTo>
                    <a:pt x="520" y="3677"/>
                    <a:pt x="782" y="3007"/>
                    <a:pt x="1181" y="2425"/>
                  </a:cubicBezTo>
                  <a:cubicBezTo>
                    <a:pt x="1352" y="2176"/>
                    <a:pt x="1547" y="1945"/>
                    <a:pt x="1763" y="1734"/>
                  </a:cubicBezTo>
                  <a:close/>
                  <a:moveTo>
                    <a:pt x="8956" y="2580"/>
                  </a:moveTo>
                  <a:cubicBezTo>
                    <a:pt x="9297" y="3123"/>
                    <a:pt x="9524" y="3732"/>
                    <a:pt x="9617" y="4373"/>
                  </a:cubicBezTo>
                  <a:lnTo>
                    <a:pt x="8446" y="4373"/>
                  </a:lnTo>
                  <a:cubicBezTo>
                    <a:pt x="8462" y="4317"/>
                    <a:pt x="8470" y="4260"/>
                    <a:pt x="8470" y="4201"/>
                  </a:cubicBezTo>
                  <a:cubicBezTo>
                    <a:pt x="8470" y="3862"/>
                    <a:pt x="8194" y="3585"/>
                    <a:pt x="7855" y="3585"/>
                  </a:cubicBezTo>
                  <a:lnTo>
                    <a:pt x="7342" y="3585"/>
                  </a:lnTo>
                  <a:cubicBezTo>
                    <a:pt x="7109" y="3585"/>
                    <a:pt x="6878" y="3398"/>
                    <a:pt x="6839" y="3169"/>
                  </a:cubicBezTo>
                  <a:cubicBezTo>
                    <a:pt x="6786" y="2854"/>
                    <a:pt x="7029" y="2580"/>
                    <a:pt x="7335" y="2580"/>
                  </a:cubicBezTo>
                  <a:close/>
                  <a:moveTo>
                    <a:pt x="5013" y="1"/>
                  </a:moveTo>
                  <a:cubicBezTo>
                    <a:pt x="4824" y="1"/>
                    <a:pt x="4633" y="11"/>
                    <a:pt x="4446" y="32"/>
                  </a:cubicBezTo>
                  <a:cubicBezTo>
                    <a:pt x="4350" y="43"/>
                    <a:pt x="4271" y="120"/>
                    <a:pt x="4266" y="218"/>
                  </a:cubicBezTo>
                  <a:cubicBezTo>
                    <a:pt x="4261" y="335"/>
                    <a:pt x="4353" y="426"/>
                    <a:pt x="4463" y="426"/>
                  </a:cubicBezTo>
                  <a:cubicBezTo>
                    <a:pt x="4470" y="426"/>
                    <a:pt x="4478" y="426"/>
                    <a:pt x="4485" y="425"/>
                  </a:cubicBezTo>
                  <a:cubicBezTo>
                    <a:pt x="4660" y="405"/>
                    <a:pt x="4837" y="395"/>
                    <a:pt x="5013" y="395"/>
                  </a:cubicBezTo>
                  <a:cubicBezTo>
                    <a:pt x="5170" y="395"/>
                    <a:pt x="5325" y="403"/>
                    <a:pt x="5479" y="419"/>
                  </a:cubicBezTo>
                  <a:lnTo>
                    <a:pt x="5689" y="912"/>
                  </a:lnTo>
                  <a:cubicBezTo>
                    <a:pt x="5736" y="1021"/>
                    <a:pt x="5760" y="1138"/>
                    <a:pt x="5762" y="1258"/>
                  </a:cubicBezTo>
                  <a:cubicBezTo>
                    <a:pt x="5764" y="1444"/>
                    <a:pt x="5852" y="1621"/>
                    <a:pt x="6008" y="1722"/>
                  </a:cubicBezTo>
                  <a:cubicBezTo>
                    <a:pt x="6098" y="1781"/>
                    <a:pt x="6199" y="1810"/>
                    <a:pt x="6301" y="1810"/>
                  </a:cubicBezTo>
                  <a:cubicBezTo>
                    <a:pt x="6390" y="1810"/>
                    <a:pt x="6479" y="1788"/>
                    <a:pt x="6561" y="1743"/>
                  </a:cubicBezTo>
                  <a:lnTo>
                    <a:pt x="7594" y="1176"/>
                  </a:lnTo>
                  <a:cubicBezTo>
                    <a:pt x="7788" y="1305"/>
                    <a:pt x="7974" y="1450"/>
                    <a:pt x="8149" y="1609"/>
                  </a:cubicBezTo>
                  <a:cubicBezTo>
                    <a:pt x="8344" y="1787"/>
                    <a:pt x="8524" y="1980"/>
                    <a:pt x="8684" y="2186"/>
                  </a:cubicBezTo>
                  <a:lnTo>
                    <a:pt x="7346" y="2186"/>
                  </a:lnTo>
                  <a:cubicBezTo>
                    <a:pt x="6912" y="2186"/>
                    <a:pt x="6500" y="2536"/>
                    <a:pt x="6445" y="2967"/>
                  </a:cubicBezTo>
                  <a:cubicBezTo>
                    <a:pt x="6377" y="3512"/>
                    <a:pt x="6802" y="3978"/>
                    <a:pt x="7334" y="3978"/>
                  </a:cubicBezTo>
                  <a:lnTo>
                    <a:pt x="7849" y="3978"/>
                  </a:lnTo>
                  <a:cubicBezTo>
                    <a:pt x="7937" y="3978"/>
                    <a:pt x="8036" y="4044"/>
                    <a:pt x="8064" y="4127"/>
                  </a:cubicBezTo>
                  <a:cubicBezTo>
                    <a:pt x="8095" y="4221"/>
                    <a:pt x="8064" y="4315"/>
                    <a:pt x="7993" y="4372"/>
                  </a:cubicBezTo>
                  <a:lnTo>
                    <a:pt x="3671" y="4372"/>
                  </a:lnTo>
                  <a:cubicBezTo>
                    <a:pt x="3382" y="4372"/>
                    <a:pt x="3137" y="4145"/>
                    <a:pt x="3128" y="3855"/>
                  </a:cubicBezTo>
                  <a:cubicBezTo>
                    <a:pt x="3120" y="3556"/>
                    <a:pt x="3361" y="3309"/>
                    <a:pt x="3660" y="3309"/>
                  </a:cubicBezTo>
                  <a:lnTo>
                    <a:pt x="3791" y="3309"/>
                  </a:lnTo>
                  <a:cubicBezTo>
                    <a:pt x="4273" y="3309"/>
                    <a:pt x="4695" y="2965"/>
                    <a:pt x="4772" y="2488"/>
                  </a:cubicBezTo>
                  <a:cubicBezTo>
                    <a:pt x="4873" y="1872"/>
                    <a:pt x="4398" y="1339"/>
                    <a:pt x="3801" y="1339"/>
                  </a:cubicBezTo>
                  <a:lnTo>
                    <a:pt x="2215" y="1339"/>
                  </a:lnTo>
                  <a:cubicBezTo>
                    <a:pt x="2418" y="1186"/>
                    <a:pt x="2632" y="1049"/>
                    <a:pt x="2858" y="931"/>
                  </a:cubicBezTo>
                  <a:cubicBezTo>
                    <a:pt x="2945" y="886"/>
                    <a:pt x="2991" y="784"/>
                    <a:pt x="2958" y="692"/>
                  </a:cubicBezTo>
                  <a:cubicBezTo>
                    <a:pt x="2929" y="608"/>
                    <a:pt x="2852" y="559"/>
                    <a:pt x="2773" y="559"/>
                  </a:cubicBezTo>
                  <a:cubicBezTo>
                    <a:pt x="2742" y="559"/>
                    <a:pt x="2712" y="566"/>
                    <a:pt x="2683" y="581"/>
                  </a:cubicBezTo>
                  <a:cubicBezTo>
                    <a:pt x="1955" y="961"/>
                    <a:pt x="1325" y="1519"/>
                    <a:pt x="860" y="2197"/>
                  </a:cubicBezTo>
                  <a:cubicBezTo>
                    <a:pt x="385" y="2889"/>
                    <a:pt x="91" y="3697"/>
                    <a:pt x="9" y="4532"/>
                  </a:cubicBezTo>
                  <a:cubicBezTo>
                    <a:pt x="0" y="4615"/>
                    <a:pt x="45" y="4698"/>
                    <a:pt x="130" y="4733"/>
                  </a:cubicBezTo>
                  <a:cubicBezTo>
                    <a:pt x="154" y="4743"/>
                    <a:pt x="180" y="4747"/>
                    <a:pt x="205" y="4747"/>
                  </a:cubicBezTo>
                  <a:lnTo>
                    <a:pt x="8052" y="4747"/>
                  </a:lnTo>
                  <a:lnTo>
                    <a:pt x="8053" y="4766"/>
                  </a:lnTo>
                  <a:lnTo>
                    <a:pt x="9843" y="4766"/>
                  </a:lnTo>
                  <a:cubicBezTo>
                    <a:pt x="9899" y="4766"/>
                    <a:pt x="9952" y="4743"/>
                    <a:pt x="9989" y="4702"/>
                  </a:cubicBezTo>
                  <a:cubicBezTo>
                    <a:pt x="10027" y="4660"/>
                    <a:pt x="10045" y="4605"/>
                    <a:pt x="10039" y="4550"/>
                  </a:cubicBezTo>
                  <a:cubicBezTo>
                    <a:pt x="9917" y="3309"/>
                    <a:pt x="9340" y="2161"/>
                    <a:pt x="8414" y="1318"/>
                  </a:cubicBezTo>
                  <a:cubicBezTo>
                    <a:pt x="7483" y="468"/>
                    <a:pt x="6275" y="1"/>
                    <a:pt x="5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6"/>
            <p:cNvSpPr/>
            <p:nvPr/>
          </p:nvSpPr>
          <p:spPr>
            <a:xfrm>
              <a:off x="1018584" y="3956495"/>
              <a:ext cx="14473" cy="14436"/>
            </a:xfrm>
            <a:custGeom>
              <a:avLst/>
              <a:gdLst/>
              <a:ahLst/>
              <a:cxnLst/>
              <a:rect l="l" t="t" r="r" b="b"/>
              <a:pathLst>
                <a:path w="395" h="394" extrusionOk="0">
                  <a:moveTo>
                    <a:pt x="198" y="0"/>
                  </a:moveTo>
                  <a:cubicBezTo>
                    <a:pt x="88" y="0"/>
                    <a:pt x="0" y="88"/>
                    <a:pt x="0" y="197"/>
                  </a:cubicBezTo>
                  <a:cubicBezTo>
                    <a:pt x="0" y="306"/>
                    <a:pt x="88" y="394"/>
                    <a:pt x="198" y="394"/>
                  </a:cubicBezTo>
                  <a:cubicBezTo>
                    <a:pt x="306" y="394"/>
                    <a:pt x="394" y="306"/>
                    <a:pt x="394" y="197"/>
                  </a:cubicBezTo>
                  <a:cubicBezTo>
                    <a:pt x="394" y="88"/>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106"/>
          <p:cNvSpPr/>
          <p:nvPr/>
        </p:nvSpPr>
        <p:spPr>
          <a:xfrm>
            <a:off x="1753385" y="1559071"/>
            <a:ext cx="191776" cy="191849"/>
          </a:xfrm>
          <a:custGeom>
            <a:avLst/>
            <a:gdLst/>
            <a:ahLst/>
            <a:cxnLst/>
            <a:rect l="l" t="t" r="r" b="b"/>
            <a:pathLst>
              <a:path w="5278" h="5280" extrusionOk="0">
                <a:moveTo>
                  <a:pt x="2830" y="404"/>
                </a:moveTo>
                <a:cubicBezTo>
                  <a:pt x="3095" y="427"/>
                  <a:pt x="3349" y="497"/>
                  <a:pt x="3580" y="605"/>
                </a:cubicBezTo>
                <a:lnTo>
                  <a:pt x="3538" y="678"/>
                </a:lnTo>
                <a:cubicBezTo>
                  <a:pt x="3527" y="696"/>
                  <a:pt x="3525" y="717"/>
                  <a:pt x="3530" y="736"/>
                </a:cubicBezTo>
                <a:cubicBezTo>
                  <a:pt x="3567" y="863"/>
                  <a:pt x="3655" y="917"/>
                  <a:pt x="3740" y="917"/>
                </a:cubicBezTo>
                <a:cubicBezTo>
                  <a:pt x="3809" y="917"/>
                  <a:pt x="3875" y="883"/>
                  <a:pt x="3912" y="820"/>
                </a:cubicBezTo>
                <a:lnTo>
                  <a:pt x="3920" y="803"/>
                </a:lnTo>
                <a:cubicBezTo>
                  <a:pt x="4133" y="953"/>
                  <a:pt x="4319" y="1139"/>
                  <a:pt x="4469" y="1352"/>
                </a:cubicBezTo>
                <a:lnTo>
                  <a:pt x="4398" y="1393"/>
                </a:lnTo>
                <a:cubicBezTo>
                  <a:pt x="4382" y="1403"/>
                  <a:pt x="4366" y="1423"/>
                  <a:pt x="4362" y="1439"/>
                </a:cubicBezTo>
                <a:cubicBezTo>
                  <a:pt x="4318" y="1619"/>
                  <a:pt x="4431" y="1729"/>
                  <a:pt x="4552" y="1729"/>
                </a:cubicBezTo>
                <a:cubicBezTo>
                  <a:pt x="4585" y="1729"/>
                  <a:pt x="4619" y="1721"/>
                  <a:pt x="4650" y="1703"/>
                </a:cubicBezTo>
                <a:lnTo>
                  <a:pt x="4666" y="1694"/>
                </a:lnTo>
                <a:cubicBezTo>
                  <a:pt x="4774" y="1925"/>
                  <a:pt x="4844" y="2178"/>
                  <a:pt x="4867" y="2443"/>
                </a:cubicBezTo>
                <a:lnTo>
                  <a:pt x="4784" y="2443"/>
                </a:lnTo>
                <a:cubicBezTo>
                  <a:pt x="4763" y="2443"/>
                  <a:pt x="4744" y="2452"/>
                  <a:pt x="4730" y="2466"/>
                </a:cubicBezTo>
                <a:cubicBezTo>
                  <a:pt x="4567" y="2636"/>
                  <a:pt x="4685" y="2837"/>
                  <a:pt x="4848" y="2837"/>
                </a:cubicBezTo>
                <a:lnTo>
                  <a:pt x="4867" y="2837"/>
                </a:lnTo>
                <a:cubicBezTo>
                  <a:pt x="4844" y="3103"/>
                  <a:pt x="4774" y="3355"/>
                  <a:pt x="4666" y="3587"/>
                </a:cubicBezTo>
                <a:lnTo>
                  <a:pt x="4594" y="3545"/>
                </a:lnTo>
                <a:cubicBezTo>
                  <a:pt x="4582" y="3539"/>
                  <a:pt x="4569" y="3535"/>
                  <a:pt x="4555" y="3535"/>
                </a:cubicBezTo>
                <a:cubicBezTo>
                  <a:pt x="4549" y="3535"/>
                  <a:pt x="4543" y="3536"/>
                  <a:pt x="4536" y="3538"/>
                </a:cubicBezTo>
                <a:cubicBezTo>
                  <a:pt x="4310" y="3604"/>
                  <a:pt x="4311" y="3837"/>
                  <a:pt x="4453" y="3919"/>
                </a:cubicBezTo>
                <a:lnTo>
                  <a:pt x="4469" y="3928"/>
                </a:lnTo>
                <a:cubicBezTo>
                  <a:pt x="4319" y="4141"/>
                  <a:pt x="4133" y="4328"/>
                  <a:pt x="3920" y="4477"/>
                </a:cubicBezTo>
                <a:lnTo>
                  <a:pt x="3879" y="4405"/>
                </a:lnTo>
                <a:cubicBezTo>
                  <a:pt x="3868" y="4388"/>
                  <a:pt x="3852" y="4375"/>
                  <a:pt x="3832" y="4370"/>
                </a:cubicBezTo>
                <a:cubicBezTo>
                  <a:pt x="3805" y="4363"/>
                  <a:pt x="3780" y="4360"/>
                  <a:pt x="3756" y="4360"/>
                </a:cubicBezTo>
                <a:cubicBezTo>
                  <a:pt x="3579" y="4360"/>
                  <a:pt x="3498" y="4533"/>
                  <a:pt x="3570" y="4659"/>
                </a:cubicBezTo>
                <a:lnTo>
                  <a:pt x="3580" y="4674"/>
                </a:lnTo>
                <a:cubicBezTo>
                  <a:pt x="3349" y="4784"/>
                  <a:pt x="3095" y="4853"/>
                  <a:pt x="2830" y="4877"/>
                </a:cubicBezTo>
                <a:lnTo>
                  <a:pt x="2830" y="4792"/>
                </a:lnTo>
                <a:cubicBezTo>
                  <a:pt x="2830" y="4772"/>
                  <a:pt x="2821" y="4752"/>
                  <a:pt x="2807" y="4738"/>
                </a:cubicBezTo>
                <a:cubicBezTo>
                  <a:pt x="2749" y="4683"/>
                  <a:pt x="2688" y="4660"/>
                  <a:pt x="2633" y="4660"/>
                </a:cubicBezTo>
                <a:cubicBezTo>
                  <a:pt x="2524" y="4660"/>
                  <a:pt x="2436" y="4748"/>
                  <a:pt x="2436" y="4857"/>
                </a:cubicBezTo>
                <a:lnTo>
                  <a:pt x="2436" y="4877"/>
                </a:lnTo>
                <a:cubicBezTo>
                  <a:pt x="2169" y="4854"/>
                  <a:pt x="1916" y="4785"/>
                  <a:pt x="1684" y="4676"/>
                </a:cubicBezTo>
                <a:lnTo>
                  <a:pt x="1727" y="4602"/>
                </a:lnTo>
                <a:cubicBezTo>
                  <a:pt x="1737" y="4585"/>
                  <a:pt x="1739" y="4563"/>
                  <a:pt x="1734" y="4544"/>
                </a:cubicBezTo>
                <a:cubicBezTo>
                  <a:pt x="1698" y="4418"/>
                  <a:pt x="1610" y="4362"/>
                  <a:pt x="1524" y="4362"/>
                </a:cubicBezTo>
                <a:cubicBezTo>
                  <a:pt x="1456" y="4362"/>
                  <a:pt x="1390" y="4398"/>
                  <a:pt x="1353" y="4461"/>
                </a:cubicBezTo>
                <a:lnTo>
                  <a:pt x="1343" y="4479"/>
                </a:lnTo>
                <a:cubicBezTo>
                  <a:pt x="1129" y="4329"/>
                  <a:pt x="943" y="4143"/>
                  <a:pt x="793" y="3930"/>
                </a:cubicBezTo>
                <a:lnTo>
                  <a:pt x="867" y="3887"/>
                </a:lnTo>
                <a:cubicBezTo>
                  <a:pt x="884" y="3876"/>
                  <a:pt x="897" y="3859"/>
                  <a:pt x="902" y="3839"/>
                </a:cubicBezTo>
                <a:cubicBezTo>
                  <a:pt x="947" y="3661"/>
                  <a:pt x="832" y="3552"/>
                  <a:pt x="712" y="3552"/>
                </a:cubicBezTo>
                <a:cubicBezTo>
                  <a:pt x="679" y="3552"/>
                  <a:pt x="645" y="3560"/>
                  <a:pt x="615" y="3578"/>
                </a:cubicBezTo>
                <a:lnTo>
                  <a:pt x="596" y="3588"/>
                </a:lnTo>
                <a:cubicBezTo>
                  <a:pt x="487" y="3356"/>
                  <a:pt x="417" y="3103"/>
                  <a:pt x="394" y="2837"/>
                </a:cubicBezTo>
                <a:lnTo>
                  <a:pt x="480" y="2837"/>
                </a:lnTo>
                <a:cubicBezTo>
                  <a:pt x="501" y="2837"/>
                  <a:pt x="520" y="2829"/>
                  <a:pt x="535" y="2814"/>
                </a:cubicBezTo>
                <a:cubicBezTo>
                  <a:pt x="698" y="2645"/>
                  <a:pt x="580" y="2443"/>
                  <a:pt x="416" y="2443"/>
                </a:cubicBezTo>
                <a:lnTo>
                  <a:pt x="394" y="2443"/>
                </a:lnTo>
                <a:cubicBezTo>
                  <a:pt x="417" y="2177"/>
                  <a:pt x="487" y="1924"/>
                  <a:pt x="596" y="1691"/>
                </a:cubicBezTo>
                <a:lnTo>
                  <a:pt x="615" y="1703"/>
                </a:lnTo>
                <a:cubicBezTo>
                  <a:pt x="645" y="1721"/>
                  <a:pt x="680" y="1729"/>
                  <a:pt x="712" y="1729"/>
                </a:cubicBezTo>
                <a:cubicBezTo>
                  <a:pt x="833" y="1729"/>
                  <a:pt x="947" y="1619"/>
                  <a:pt x="902" y="1439"/>
                </a:cubicBezTo>
                <a:cubicBezTo>
                  <a:pt x="898" y="1423"/>
                  <a:pt x="882" y="1403"/>
                  <a:pt x="868" y="1394"/>
                </a:cubicBezTo>
                <a:lnTo>
                  <a:pt x="793" y="1351"/>
                </a:lnTo>
                <a:cubicBezTo>
                  <a:pt x="943" y="1138"/>
                  <a:pt x="1129" y="951"/>
                  <a:pt x="1343" y="802"/>
                </a:cubicBezTo>
                <a:lnTo>
                  <a:pt x="1354" y="820"/>
                </a:lnTo>
                <a:cubicBezTo>
                  <a:pt x="1390" y="883"/>
                  <a:pt x="1456" y="917"/>
                  <a:pt x="1524" y="917"/>
                </a:cubicBezTo>
                <a:cubicBezTo>
                  <a:pt x="1610" y="917"/>
                  <a:pt x="1698" y="862"/>
                  <a:pt x="1734" y="736"/>
                </a:cubicBezTo>
                <a:cubicBezTo>
                  <a:pt x="1740" y="717"/>
                  <a:pt x="1737" y="696"/>
                  <a:pt x="1727" y="678"/>
                </a:cubicBezTo>
                <a:lnTo>
                  <a:pt x="1684" y="604"/>
                </a:lnTo>
                <a:cubicBezTo>
                  <a:pt x="1916" y="496"/>
                  <a:pt x="2169" y="427"/>
                  <a:pt x="2436" y="404"/>
                </a:cubicBezTo>
                <a:lnTo>
                  <a:pt x="2436" y="488"/>
                </a:lnTo>
                <a:cubicBezTo>
                  <a:pt x="2436" y="509"/>
                  <a:pt x="2443" y="528"/>
                  <a:pt x="2458" y="542"/>
                </a:cubicBezTo>
                <a:cubicBezTo>
                  <a:pt x="2515" y="597"/>
                  <a:pt x="2576" y="620"/>
                  <a:pt x="2632" y="620"/>
                </a:cubicBezTo>
                <a:cubicBezTo>
                  <a:pt x="2741" y="620"/>
                  <a:pt x="2830" y="532"/>
                  <a:pt x="2830" y="424"/>
                </a:cubicBezTo>
                <a:lnTo>
                  <a:pt x="2830" y="404"/>
                </a:lnTo>
                <a:close/>
                <a:moveTo>
                  <a:pt x="2639" y="0"/>
                </a:moveTo>
                <a:cubicBezTo>
                  <a:pt x="1184" y="0"/>
                  <a:pt x="0" y="1185"/>
                  <a:pt x="0" y="2640"/>
                </a:cubicBezTo>
                <a:cubicBezTo>
                  <a:pt x="0" y="4096"/>
                  <a:pt x="1184" y="5279"/>
                  <a:pt x="2639" y="5279"/>
                </a:cubicBezTo>
                <a:cubicBezTo>
                  <a:pt x="4094" y="5279"/>
                  <a:pt x="5278" y="4096"/>
                  <a:pt x="5278" y="2640"/>
                </a:cubicBezTo>
                <a:cubicBezTo>
                  <a:pt x="5278" y="1185"/>
                  <a:pt x="4094" y="0"/>
                  <a:pt x="2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6"/>
          <p:cNvSpPr/>
          <p:nvPr/>
        </p:nvSpPr>
        <p:spPr>
          <a:xfrm>
            <a:off x="1722537" y="1528259"/>
            <a:ext cx="253437" cy="253437"/>
          </a:xfrm>
          <a:custGeom>
            <a:avLst/>
            <a:gdLst/>
            <a:ahLst/>
            <a:cxnLst/>
            <a:rect l="l" t="t" r="r" b="b"/>
            <a:pathLst>
              <a:path w="6975" h="6975" extrusionOk="0">
                <a:moveTo>
                  <a:pt x="3488" y="1"/>
                </a:moveTo>
                <a:cubicBezTo>
                  <a:pt x="1565" y="1"/>
                  <a:pt x="0" y="1566"/>
                  <a:pt x="0" y="3488"/>
                </a:cubicBezTo>
                <a:cubicBezTo>
                  <a:pt x="0" y="5411"/>
                  <a:pt x="1565" y="6975"/>
                  <a:pt x="3488" y="6975"/>
                </a:cubicBezTo>
                <a:cubicBezTo>
                  <a:pt x="5411" y="6975"/>
                  <a:pt x="6975" y="5411"/>
                  <a:pt x="6975" y="3488"/>
                </a:cubicBezTo>
                <a:cubicBezTo>
                  <a:pt x="6975" y="2886"/>
                  <a:pt x="6819" y="2293"/>
                  <a:pt x="6524" y="1772"/>
                </a:cubicBezTo>
                <a:cubicBezTo>
                  <a:pt x="6488" y="1708"/>
                  <a:pt x="6421" y="1672"/>
                  <a:pt x="6352" y="1672"/>
                </a:cubicBezTo>
                <a:cubicBezTo>
                  <a:pt x="6319" y="1672"/>
                  <a:pt x="6286" y="1680"/>
                  <a:pt x="6255" y="1697"/>
                </a:cubicBezTo>
                <a:cubicBezTo>
                  <a:pt x="6161" y="1751"/>
                  <a:pt x="6127" y="1870"/>
                  <a:pt x="6181" y="1966"/>
                </a:cubicBezTo>
                <a:cubicBezTo>
                  <a:pt x="6443" y="2427"/>
                  <a:pt x="6581" y="2953"/>
                  <a:pt x="6581" y="3488"/>
                </a:cubicBezTo>
                <a:cubicBezTo>
                  <a:pt x="6581" y="5194"/>
                  <a:pt x="5193" y="6581"/>
                  <a:pt x="3488" y="6581"/>
                </a:cubicBezTo>
                <a:cubicBezTo>
                  <a:pt x="1782" y="6581"/>
                  <a:pt x="394" y="5194"/>
                  <a:pt x="394" y="3488"/>
                </a:cubicBezTo>
                <a:cubicBezTo>
                  <a:pt x="394" y="1782"/>
                  <a:pt x="1782" y="395"/>
                  <a:pt x="3488" y="395"/>
                </a:cubicBezTo>
                <a:cubicBezTo>
                  <a:pt x="4023" y="395"/>
                  <a:pt x="4550" y="534"/>
                  <a:pt x="5014" y="797"/>
                </a:cubicBezTo>
                <a:cubicBezTo>
                  <a:pt x="5044" y="814"/>
                  <a:pt x="5077" y="822"/>
                  <a:pt x="5110" y="822"/>
                </a:cubicBezTo>
                <a:cubicBezTo>
                  <a:pt x="5179" y="822"/>
                  <a:pt x="5245" y="786"/>
                  <a:pt x="5281" y="722"/>
                </a:cubicBezTo>
                <a:cubicBezTo>
                  <a:pt x="5336" y="628"/>
                  <a:pt x="5302" y="508"/>
                  <a:pt x="5208" y="455"/>
                </a:cubicBezTo>
                <a:cubicBezTo>
                  <a:pt x="4686" y="158"/>
                  <a:pt x="4091" y="1"/>
                  <a:pt x="3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6"/>
          <p:cNvSpPr/>
          <p:nvPr/>
        </p:nvSpPr>
        <p:spPr>
          <a:xfrm>
            <a:off x="1817734" y="1597150"/>
            <a:ext cx="38479" cy="65040"/>
          </a:xfrm>
          <a:custGeom>
            <a:avLst/>
            <a:gdLst/>
            <a:ahLst/>
            <a:cxnLst/>
            <a:rect l="l" t="t" r="r" b="b"/>
            <a:pathLst>
              <a:path w="1059" h="1790" extrusionOk="0">
                <a:moveTo>
                  <a:pt x="861" y="1"/>
                </a:moveTo>
                <a:cubicBezTo>
                  <a:pt x="753" y="1"/>
                  <a:pt x="665" y="89"/>
                  <a:pt x="665" y="198"/>
                </a:cubicBezTo>
                <a:lnTo>
                  <a:pt x="665" y="1395"/>
                </a:lnTo>
                <a:lnTo>
                  <a:pt x="219" y="1395"/>
                </a:lnTo>
                <a:cubicBezTo>
                  <a:pt x="121" y="1395"/>
                  <a:pt x="33" y="1465"/>
                  <a:pt x="19" y="1562"/>
                </a:cubicBezTo>
                <a:cubicBezTo>
                  <a:pt x="1" y="1684"/>
                  <a:pt x="96" y="1789"/>
                  <a:pt x="213" y="1789"/>
                </a:cubicBezTo>
                <a:lnTo>
                  <a:pt x="861" y="1789"/>
                </a:lnTo>
                <a:cubicBezTo>
                  <a:pt x="970" y="1789"/>
                  <a:pt x="1059" y="1701"/>
                  <a:pt x="1059" y="1592"/>
                </a:cubicBezTo>
                <a:lnTo>
                  <a:pt x="1059" y="198"/>
                </a:lnTo>
                <a:cubicBezTo>
                  <a:pt x="1059" y="89"/>
                  <a:pt x="970" y="1"/>
                  <a:pt x="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6"/>
          <p:cNvSpPr/>
          <p:nvPr/>
        </p:nvSpPr>
        <p:spPr>
          <a:xfrm>
            <a:off x="1665818" y="1471794"/>
            <a:ext cx="366438" cy="366438"/>
          </a:xfrm>
          <a:custGeom>
            <a:avLst/>
            <a:gdLst/>
            <a:ahLst/>
            <a:cxnLst/>
            <a:rect l="l" t="t" r="r" b="b"/>
            <a:pathLst>
              <a:path w="10085" h="10085" extrusionOk="0">
                <a:moveTo>
                  <a:pt x="5658" y="394"/>
                </a:moveTo>
                <a:lnTo>
                  <a:pt x="5892" y="1053"/>
                </a:lnTo>
                <a:cubicBezTo>
                  <a:pt x="5914" y="1115"/>
                  <a:pt x="5965" y="1162"/>
                  <a:pt x="6028" y="1178"/>
                </a:cubicBezTo>
                <a:cubicBezTo>
                  <a:pt x="6396" y="1271"/>
                  <a:pt x="6749" y="1417"/>
                  <a:pt x="7077" y="1613"/>
                </a:cubicBezTo>
                <a:cubicBezTo>
                  <a:pt x="7107" y="1630"/>
                  <a:pt x="7142" y="1639"/>
                  <a:pt x="7177" y="1639"/>
                </a:cubicBezTo>
                <a:cubicBezTo>
                  <a:pt x="7206" y="1639"/>
                  <a:pt x="7235" y="1633"/>
                  <a:pt x="7262" y="1621"/>
                </a:cubicBezTo>
                <a:lnTo>
                  <a:pt x="7893" y="1321"/>
                </a:lnTo>
                <a:lnTo>
                  <a:pt x="8764" y="2191"/>
                </a:lnTo>
                <a:lnTo>
                  <a:pt x="8464" y="2823"/>
                </a:lnTo>
                <a:cubicBezTo>
                  <a:pt x="8436" y="2882"/>
                  <a:pt x="8439" y="2952"/>
                  <a:pt x="8473" y="3008"/>
                </a:cubicBezTo>
                <a:cubicBezTo>
                  <a:pt x="8667" y="3335"/>
                  <a:pt x="8813" y="3688"/>
                  <a:pt x="8906" y="4056"/>
                </a:cubicBezTo>
                <a:cubicBezTo>
                  <a:pt x="8923" y="4119"/>
                  <a:pt x="8969" y="4170"/>
                  <a:pt x="9031" y="4192"/>
                </a:cubicBezTo>
                <a:lnTo>
                  <a:pt x="9691" y="4426"/>
                </a:lnTo>
                <a:lnTo>
                  <a:pt x="9691" y="5657"/>
                </a:lnTo>
                <a:lnTo>
                  <a:pt x="9031" y="5892"/>
                </a:lnTo>
                <a:cubicBezTo>
                  <a:pt x="8969" y="5914"/>
                  <a:pt x="8923" y="5965"/>
                  <a:pt x="8906" y="6029"/>
                </a:cubicBezTo>
                <a:cubicBezTo>
                  <a:pt x="8813" y="6397"/>
                  <a:pt x="8667" y="6749"/>
                  <a:pt x="8473" y="7076"/>
                </a:cubicBezTo>
                <a:cubicBezTo>
                  <a:pt x="8439" y="7133"/>
                  <a:pt x="8436" y="7202"/>
                  <a:pt x="8464" y="7261"/>
                </a:cubicBezTo>
                <a:lnTo>
                  <a:pt x="8764" y="7894"/>
                </a:lnTo>
                <a:lnTo>
                  <a:pt x="7893" y="8764"/>
                </a:lnTo>
                <a:lnTo>
                  <a:pt x="7262" y="8464"/>
                </a:lnTo>
                <a:cubicBezTo>
                  <a:pt x="7234" y="8451"/>
                  <a:pt x="7205" y="8445"/>
                  <a:pt x="7176" y="8445"/>
                </a:cubicBezTo>
                <a:cubicBezTo>
                  <a:pt x="7141" y="8445"/>
                  <a:pt x="7107" y="8454"/>
                  <a:pt x="7076" y="8472"/>
                </a:cubicBezTo>
                <a:cubicBezTo>
                  <a:pt x="6749" y="8667"/>
                  <a:pt x="6396" y="8813"/>
                  <a:pt x="6030" y="8906"/>
                </a:cubicBezTo>
                <a:cubicBezTo>
                  <a:pt x="5965" y="8923"/>
                  <a:pt x="5914" y="8969"/>
                  <a:pt x="5892" y="9031"/>
                </a:cubicBezTo>
                <a:lnTo>
                  <a:pt x="5658" y="9691"/>
                </a:lnTo>
                <a:lnTo>
                  <a:pt x="4427" y="9691"/>
                </a:lnTo>
                <a:lnTo>
                  <a:pt x="4193" y="9031"/>
                </a:lnTo>
                <a:cubicBezTo>
                  <a:pt x="4170" y="8969"/>
                  <a:pt x="4119" y="8923"/>
                  <a:pt x="4055" y="8906"/>
                </a:cubicBezTo>
                <a:cubicBezTo>
                  <a:pt x="3688" y="8813"/>
                  <a:pt x="3335" y="8667"/>
                  <a:pt x="3008" y="8472"/>
                </a:cubicBezTo>
                <a:cubicBezTo>
                  <a:pt x="2977" y="8454"/>
                  <a:pt x="2942" y="8445"/>
                  <a:pt x="2908" y="8445"/>
                </a:cubicBezTo>
                <a:cubicBezTo>
                  <a:pt x="2879" y="8445"/>
                  <a:pt x="2850" y="8451"/>
                  <a:pt x="2823" y="8464"/>
                </a:cubicBezTo>
                <a:lnTo>
                  <a:pt x="2192" y="8764"/>
                </a:lnTo>
                <a:lnTo>
                  <a:pt x="1321" y="7892"/>
                </a:lnTo>
                <a:lnTo>
                  <a:pt x="1620" y="7261"/>
                </a:lnTo>
                <a:cubicBezTo>
                  <a:pt x="1649" y="7201"/>
                  <a:pt x="1645" y="7132"/>
                  <a:pt x="1612" y="7076"/>
                </a:cubicBezTo>
                <a:cubicBezTo>
                  <a:pt x="1418" y="6749"/>
                  <a:pt x="1272" y="6396"/>
                  <a:pt x="1178" y="6029"/>
                </a:cubicBezTo>
                <a:cubicBezTo>
                  <a:pt x="1161" y="5965"/>
                  <a:pt x="1115" y="5914"/>
                  <a:pt x="1053" y="5892"/>
                </a:cubicBezTo>
                <a:lnTo>
                  <a:pt x="393" y="5657"/>
                </a:lnTo>
                <a:lnTo>
                  <a:pt x="393" y="4426"/>
                </a:lnTo>
                <a:lnTo>
                  <a:pt x="1053" y="4192"/>
                </a:lnTo>
                <a:cubicBezTo>
                  <a:pt x="1115" y="4170"/>
                  <a:pt x="1161" y="4119"/>
                  <a:pt x="1178" y="4056"/>
                </a:cubicBezTo>
                <a:cubicBezTo>
                  <a:pt x="1272" y="3688"/>
                  <a:pt x="1418" y="3335"/>
                  <a:pt x="1612" y="3008"/>
                </a:cubicBezTo>
                <a:cubicBezTo>
                  <a:pt x="1645" y="2952"/>
                  <a:pt x="1649" y="2882"/>
                  <a:pt x="1620" y="2823"/>
                </a:cubicBezTo>
                <a:lnTo>
                  <a:pt x="1320" y="2191"/>
                </a:lnTo>
                <a:lnTo>
                  <a:pt x="2191" y="1321"/>
                </a:lnTo>
                <a:lnTo>
                  <a:pt x="2823" y="1621"/>
                </a:lnTo>
                <a:cubicBezTo>
                  <a:pt x="2849" y="1633"/>
                  <a:pt x="2878" y="1639"/>
                  <a:pt x="2907" y="1639"/>
                </a:cubicBezTo>
                <a:cubicBezTo>
                  <a:pt x="2942" y="1639"/>
                  <a:pt x="2977" y="1630"/>
                  <a:pt x="3008" y="1613"/>
                </a:cubicBezTo>
                <a:cubicBezTo>
                  <a:pt x="3335" y="1417"/>
                  <a:pt x="3687" y="1271"/>
                  <a:pt x="4055" y="1178"/>
                </a:cubicBezTo>
                <a:cubicBezTo>
                  <a:pt x="4119" y="1162"/>
                  <a:pt x="4170" y="1115"/>
                  <a:pt x="4191" y="1053"/>
                </a:cubicBezTo>
                <a:lnTo>
                  <a:pt x="4427" y="394"/>
                </a:lnTo>
                <a:close/>
                <a:moveTo>
                  <a:pt x="4288" y="0"/>
                </a:moveTo>
                <a:cubicBezTo>
                  <a:pt x="4204" y="0"/>
                  <a:pt x="4131" y="53"/>
                  <a:pt x="4102" y="131"/>
                </a:cubicBezTo>
                <a:lnTo>
                  <a:pt x="3856" y="824"/>
                </a:lnTo>
                <a:cubicBezTo>
                  <a:pt x="3522" y="917"/>
                  <a:pt x="3202" y="1051"/>
                  <a:pt x="2898" y="1221"/>
                </a:cubicBezTo>
                <a:lnTo>
                  <a:pt x="2235" y="905"/>
                </a:lnTo>
                <a:cubicBezTo>
                  <a:pt x="2208" y="892"/>
                  <a:pt x="2179" y="886"/>
                  <a:pt x="2151" y="886"/>
                </a:cubicBezTo>
                <a:cubicBezTo>
                  <a:pt x="2100" y="886"/>
                  <a:pt x="2049" y="906"/>
                  <a:pt x="2011" y="943"/>
                </a:cubicBezTo>
                <a:lnTo>
                  <a:pt x="944" y="2011"/>
                </a:lnTo>
                <a:cubicBezTo>
                  <a:pt x="885" y="2069"/>
                  <a:pt x="869" y="2160"/>
                  <a:pt x="905" y="2234"/>
                </a:cubicBezTo>
                <a:lnTo>
                  <a:pt x="1221" y="2898"/>
                </a:lnTo>
                <a:cubicBezTo>
                  <a:pt x="1051" y="3202"/>
                  <a:pt x="918" y="3522"/>
                  <a:pt x="824" y="3856"/>
                </a:cubicBezTo>
                <a:lnTo>
                  <a:pt x="131" y="4102"/>
                </a:lnTo>
                <a:cubicBezTo>
                  <a:pt x="53" y="4130"/>
                  <a:pt x="1" y="4205"/>
                  <a:pt x="1" y="4288"/>
                </a:cubicBezTo>
                <a:lnTo>
                  <a:pt x="1" y="5797"/>
                </a:lnTo>
                <a:cubicBezTo>
                  <a:pt x="1" y="5880"/>
                  <a:pt x="53" y="5955"/>
                  <a:pt x="131" y="5982"/>
                </a:cubicBezTo>
                <a:lnTo>
                  <a:pt x="824" y="6229"/>
                </a:lnTo>
                <a:cubicBezTo>
                  <a:pt x="918" y="6562"/>
                  <a:pt x="1051" y="6883"/>
                  <a:pt x="1221" y="7186"/>
                </a:cubicBezTo>
                <a:lnTo>
                  <a:pt x="905" y="7849"/>
                </a:lnTo>
                <a:cubicBezTo>
                  <a:pt x="869" y="7925"/>
                  <a:pt x="885" y="8014"/>
                  <a:pt x="944" y="8073"/>
                </a:cubicBezTo>
                <a:lnTo>
                  <a:pt x="2011" y="9140"/>
                </a:lnTo>
                <a:cubicBezTo>
                  <a:pt x="2049" y="9179"/>
                  <a:pt x="2099" y="9198"/>
                  <a:pt x="2150" y="9198"/>
                </a:cubicBezTo>
                <a:cubicBezTo>
                  <a:pt x="2179" y="9198"/>
                  <a:pt x="2208" y="9192"/>
                  <a:pt x="2235" y="9179"/>
                </a:cubicBezTo>
                <a:lnTo>
                  <a:pt x="2898" y="8864"/>
                </a:lnTo>
                <a:cubicBezTo>
                  <a:pt x="3202" y="9034"/>
                  <a:pt x="3522" y="9168"/>
                  <a:pt x="3856" y="9261"/>
                </a:cubicBezTo>
                <a:lnTo>
                  <a:pt x="4102" y="9953"/>
                </a:lnTo>
                <a:cubicBezTo>
                  <a:pt x="4131" y="10032"/>
                  <a:pt x="4204" y="10085"/>
                  <a:pt x="4288" y="10085"/>
                </a:cubicBezTo>
                <a:lnTo>
                  <a:pt x="5796" y="10085"/>
                </a:lnTo>
                <a:cubicBezTo>
                  <a:pt x="5880" y="10085"/>
                  <a:pt x="5955" y="10032"/>
                  <a:pt x="5982" y="9953"/>
                </a:cubicBezTo>
                <a:lnTo>
                  <a:pt x="6229" y="9261"/>
                </a:lnTo>
                <a:cubicBezTo>
                  <a:pt x="6562" y="9167"/>
                  <a:pt x="6883" y="9034"/>
                  <a:pt x="7186" y="8864"/>
                </a:cubicBezTo>
                <a:lnTo>
                  <a:pt x="7850" y="9179"/>
                </a:lnTo>
                <a:cubicBezTo>
                  <a:pt x="7877" y="9192"/>
                  <a:pt x="7906" y="9198"/>
                  <a:pt x="7935" y="9198"/>
                </a:cubicBezTo>
                <a:cubicBezTo>
                  <a:pt x="7986" y="9198"/>
                  <a:pt x="8036" y="9179"/>
                  <a:pt x="8073" y="9140"/>
                </a:cubicBezTo>
                <a:lnTo>
                  <a:pt x="9141" y="8073"/>
                </a:lnTo>
                <a:cubicBezTo>
                  <a:pt x="9199" y="8014"/>
                  <a:pt x="9215" y="7925"/>
                  <a:pt x="9179" y="7849"/>
                </a:cubicBezTo>
                <a:lnTo>
                  <a:pt x="8864" y="7186"/>
                </a:lnTo>
                <a:cubicBezTo>
                  <a:pt x="9035" y="6883"/>
                  <a:pt x="9168" y="6562"/>
                  <a:pt x="9260" y="6229"/>
                </a:cubicBezTo>
                <a:lnTo>
                  <a:pt x="9954" y="5982"/>
                </a:lnTo>
                <a:cubicBezTo>
                  <a:pt x="10032" y="5955"/>
                  <a:pt x="10085" y="5880"/>
                  <a:pt x="10085" y="5797"/>
                </a:cubicBezTo>
                <a:lnTo>
                  <a:pt x="10085" y="4288"/>
                </a:lnTo>
                <a:cubicBezTo>
                  <a:pt x="10085" y="4205"/>
                  <a:pt x="10032" y="4130"/>
                  <a:pt x="9954" y="4102"/>
                </a:cubicBezTo>
                <a:lnTo>
                  <a:pt x="9261" y="3856"/>
                </a:lnTo>
                <a:cubicBezTo>
                  <a:pt x="9168" y="3522"/>
                  <a:pt x="9035" y="3202"/>
                  <a:pt x="8864" y="2898"/>
                </a:cubicBezTo>
                <a:lnTo>
                  <a:pt x="9179" y="2234"/>
                </a:lnTo>
                <a:cubicBezTo>
                  <a:pt x="9215" y="2160"/>
                  <a:pt x="9200" y="2069"/>
                  <a:pt x="9142" y="2011"/>
                </a:cubicBezTo>
                <a:lnTo>
                  <a:pt x="8073" y="943"/>
                </a:lnTo>
                <a:cubicBezTo>
                  <a:pt x="8036" y="906"/>
                  <a:pt x="7985" y="886"/>
                  <a:pt x="7934" y="886"/>
                </a:cubicBezTo>
                <a:cubicBezTo>
                  <a:pt x="7906" y="886"/>
                  <a:pt x="7877" y="892"/>
                  <a:pt x="7850" y="905"/>
                </a:cubicBezTo>
                <a:lnTo>
                  <a:pt x="7186" y="1221"/>
                </a:lnTo>
                <a:cubicBezTo>
                  <a:pt x="6883" y="1051"/>
                  <a:pt x="6562" y="917"/>
                  <a:pt x="6229" y="824"/>
                </a:cubicBezTo>
                <a:lnTo>
                  <a:pt x="5982" y="131"/>
                </a:lnTo>
                <a:cubicBezTo>
                  <a:pt x="5955" y="53"/>
                  <a:pt x="5880" y="0"/>
                  <a:pt x="5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6"/>
          <p:cNvSpPr/>
          <p:nvPr/>
        </p:nvSpPr>
        <p:spPr>
          <a:xfrm>
            <a:off x="1926630" y="1563395"/>
            <a:ext cx="14352" cy="14316"/>
          </a:xfrm>
          <a:custGeom>
            <a:avLst/>
            <a:gdLst/>
            <a:ahLst/>
            <a:cxnLst/>
            <a:rect l="l" t="t" r="r" b="b"/>
            <a:pathLst>
              <a:path w="395" h="394" extrusionOk="0">
                <a:moveTo>
                  <a:pt x="198" y="0"/>
                </a:moveTo>
                <a:cubicBezTo>
                  <a:pt x="89" y="0"/>
                  <a:pt x="1" y="88"/>
                  <a:pt x="1" y="197"/>
                </a:cubicBezTo>
                <a:cubicBezTo>
                  <a:pt x="1" y="306"/>
                  <a:pt x="89" y="394"/>
                  <a:pt x="198" y="394"/>
                </a:cubicBezTo>
                <a:cubicBezTo>
                  <a:pt x="306" y="394"/>
                  <a:pt x="394" y="306"/>
                  <a:pt x="394" y="197"/>
                </a:cubicBezTo>
                <a:cubicBezTo>
                  <a:pt x="394" y="88"/>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6"/>
          <p:cNvSpPr/>
          <p:nvPr/>
        </p:nvSpPr>
        <p:spPr>
          <a:xfrm>
            <a:off x="1665818" y="2056607"/>
            <a:ext cx="366438" cy="337879"/>
          </a:xfrm>
          <a:custGeom>
            <a:avLst/>
            <a:gdLst/>
            <a:ahLst/>
            <a:cxnLst/>
            <a:rect l="l" t="t" r="r" b="b"/>
            <a:pathLst>
              <a:path w="10085" h="9299" extrusionOk="0">
                <a:moveTo>
                  <a:pt x="2137" y="1570"/>
                </a:moveTo>
                <a:cubicBezTo>
                  <a:pt x="2246" y="1570"/>
                  <a:pt x="2334" y="1658"/>
                  <a:pt x="2334" y="1767"/>
                </a:cubicBezTo>
                <a:cubicBezTo>
                  <a:pt x="2334" y="1875"/>
                  <a:pt x="2246" y="1964"/>
                  <a:pt x="2137" y="1964"/>
                </a:cubicBezTo>
                <a:cubicBezTo>
                  <a:pt x="2029" y="1964"/>
                  <a:pt x="1941" y="1875"/>
                  <a:pt x="1941" y="1767"/>
                </a:cubicBezTo>
                <a:cubicBezTo>
                  <a:pt x="1941" y="1658"/>
                  <a:pt x="2029" y="1570"/>
                  <a:pt x="2137" y="1570"/>
                </a:cubicBezTo>
                <a:close/>
                <a:moveTo>
                  <a:pt x="7965" y="1570"/>
                </a:moveTo>
                <a:cubicBezTo>
                  <a:pt x="8075" y="1570"/>
                  <a:pt x="8163" y="1658"/>
                  <a:pt x="8163" y="1767"/>
                </a:cubicBezTo>
                <a:cubicBezTo>
                  <a:pt x="8163" y="1875"/>
                  <a:pt x="8075" y="1964"/>
                  <a:pt x="7965" y="1964"/>
                </a:cubicBezTo>
                <a:cubicBezTo>
                  <a:pt x="7857" y="1964"/>
                  <a:pt x="7769" y="1875"/>
                  <a:pt x="7769" y="1767"/>
                </a:cubicBezTo>
                <a:cubicBezTo>
                  <a:pt x="7769" y="1658"/>
                  <a:pt x="7857" y="1570"/>
                  <a:pt x="7965" y="1570"/>
                </a:cubicBezTo>
                <a:close/>
                <a:moveTo>
                  <a:pt x="5240" y="1577"/>
                </a:moveTo>
                <a:lnTo>
                  <a:pt x="5240" y="1971"/>
                </a:lnTo>
                <a:lnTo>
                  <a:pt x="4846" y="1971"/>
                </a:lnTo>
                <a:lnTo>
                  <a:pt x="4846" y="1577"/>
                </a:lnTo>
                <a:close/>
                <a:moveTo>
                  <a:pt x="2718" y="4098"/>
                </a:moveTo>
                <a:lnTo>
                  <a:pt x="2718" y="4492"/>
                </a:lnTo>
                <a:lnTo>
                  <a:pt x="2324" y="4492"/>
                </a:lnTo>
                <a:lnTo>
                  <a:pt x="2324" y="4098"/>
                </a:lnTo>
                <a:close/>
                <a:moveTo>
                  <a:pt x="7780" y="4098"/>
                </a:moveTo>
                <a:lnTo>
                  <a:pt x="7780" y="4492"/>
                </a:lnTo>
                <a:lnTo>
                  <a:pt x="7387" y="4492"/>
                </a:lnTo>
                <a:lnTo>
                  <a:pt x="7387" y="4098"/>
                </a:lnTo>
                <a:close/>
                <a:moveTo>
                  <a:pt x="5240" y="2743"/>
                </a:moveTo>
                <a:lnTo>
                  <a:pt x="5821" y="3489"/>
                </a:lnTo>
                <a:lnTo>
                  <a:pt x="5524" y="4590"/>
                </a:lnTo>
                <a:lnTo>
                  <a:pt x="4561" y="4590"/>
                </a:lnTo>
                <a:lnTo>
                  <a:pt x="4264" y="3489"/>
                </a:lnTo>
                <a:lnTo>
                  <a:pt x="4846" y="2743"/>
                </a:lnTo>
                <a:lnTo>
                  <a:pt x="4846" y="3472"/>
                </a:lnTo>
                <a:cubicBezTo>
                  <a:pt x="4846" y="3571"/>
                  <a:pt x="4915" y="3659"/>
                  <a:pt x="5013" y="3674"/>
                </a:cubicBezTo>
                <a:cubicBezTo>
                  <a:pt x="5022" y="3675"/>
                  <a:pt x="5032" y="3675"/>
                  <a:pt x="5041" y="3675"/>
                </a:cubicBezTo>
                <a:cubicBezTo>
                  <a:pt x="5151" y="3675"/>
                  <a:pt x="5240" y="3588"/>
                  <a:pt x="5240" y="3478"/>
                </a:cubicBezTo>
                <a:lnTo>
                  <a:pt x="5240" y="2743"/>
                </a:lnTo>
                <a:close/>
                <a:moveTo>
                  <a:pt x="5574" y="4984"/>
                </a:moveTo>
                <a:lnTo>
                  <a:pt x="5574" y="5792"/>
                </a:lnTo>
                <a:lnTo>
                  <a:pt x="4511" y="5792"/>
                </a:lnTo>
                <a:lnTo>
                  <a:pt x="4511" y="4984"/>
                </a:lnTo>
                <a:close/>
                <a:moveTo>
                  <a:pt x="9691" y="6186"/>
                </a:moveTo>
                <a:lnTo>
                  <a:pt x="9691" y="6721"/>
                </a:lnTo>
                <a:cubicBezTo>
                  <a:pt x="9691" y="6925"/>
                  <a:pt x="9525" y="7092"/>
                  <a:pt x="9320" y="7092"/>
                </a:cubicBezTo>
                <a:lnTo>
                  <a:pt x="765" y="7092"/>
                </a:lnTo>
                <a:cubicBezTo>
                  <a:pt x="560" y="7092"/>
                  <a:pt x="395" y="6925"/>
                  <a:pt x="395" y="6721"/>
                </a:cubicBezTo>
                <a:lnTo>
                  <a:pt x="395" y="6186"/>
                </a:lnTo>
                <a:close/>
                <a:moveTo>
                  <a:pt x="5721" y="7486"/>
                </a:moveTo>
                <a:lnTo>
                  <a:pt x="6167" y="8904"/>
                </a:lnTo>
                <a:lnTo>
                  <a:pt x="3930" y="8904"/>
                </a:lnTo>
                <a:lnTo>
                  <a:pt x="4377" y="7486"/>
                </a:lnTo>
                <a:close/>
                <a:moveTo>
                  <a:pt x="205" y="1"/>
                </a:moveTo>
                <a:cubicBezTo>
                  <a:pt x="92" y="1"/>
                  <a:pt x="1" y="93"/>
                  <a:pt x="1" y="206"/>
                </a:cubicBezTo>
                <a:lnTo>
                  <a:pt x="1" y="6721"/>
                </a:lnTo>
                <a:cubicBezTo>
                  <a:pt x="1" y="7143"/>
                  <a:pt x="343" y="7485"/>
                  <a:pt x="765" y="7485"/>
                </a:cubicBezTo>
                <a:lnTo>
                  <a:pt x="3958" y="7485"/>
                </a:lnTo>
                <a:lnTo>
                  <a:pt x="3511" y="8904"/>
                </a:lnTo>
                <a:lnTo>
                  <a:pt x="2877" y="8904"/>
                </a:lnTo>
                <a:cubicBezTo>
                  <a:pt x="2779" y="8904"/>
                  <a:pt x="2691" y="8973"/>
                  <a:pt x="2677" y="9071"/>
                </a:cubicBezTo>
                <a:cubicBezTo>
                  <a:pt x="2659" y="9193"/>
                  <a:pt x="2754" y="9298"/>
                  <a:pt x="2871" y="9298"/>
                </a:cubicBezTo>
                <a:lnTo>
                  <a:pt x="7221" y="9298"/>
                </a:lnTo>
                <a:cubicBezTo>
                  <a:pt x="7319" y="9298"/>
                  <a:pt x="7408" y="9228"/>
                  <a:pt x="7421" y="9130"/>
                </a:cubicBezTo>
                <a:cubicBezTo>
                  <a:pt x="7439" y="9008"/>
                  <a:pt x="7345" y="8904"/>
                  <a:pt x="7226" y="8904"/>
                </a:cubicBezTo>
                <a:lnTo>
                  <a:pt x="6574" y="8904"/>
                </a:lnTo>
                <a:lnTo>
                  <a:pt x="6127" y="7485"/>
                </a:lnTo>
                <a:lnTo>
                  <a:pt x="9320" y="7485"/>
                </a:lnTo>
                <a:cubicBezTo>
                  <a:pt x="9742" y="7485"/>
                  <a:pt x="10085" y="7143"/>
                  <a:pt x="10085" y="6721"/>
                </a:cubicBezTo>
                <a:lnTo>
                  <a:pt x="10085" y="766"/>
                </a:lnTo>
                <a:cubicBezTo>
                  <a:pt x="10085" y="344"/>
                  <a:pt x="9741" y="2"/>
                  <a:pt x="9320" y="2"/>
                </a:cubicBezTo>
                <a:lnTo>
                  <a:pt x="5935" y="2"/>
                </a:lnTo>
                <a:cubicBezTo>
                  <a:pt x="5836" y="2"/>
                  <a:pt x="5748" y="71"/>
                  <a:pt x="5734" y="169"/>
                </a:cubicBezTo>
                <a:cubicBezTo>
                  <a:pt x="5717" y="290"/>
                  <a:pt x="5810" y="395"/>
                  <a:pt x="5929" y="395"/>
                </a:cubicBezTo>
                <a:lnTo>
                  <a:pt x="9320" y="395"/>
                </a:lnTo>
                <a:cubicBezTo>
                  <a:pt x="9525" y="395"/>
                  <a:pt x="9691" y="561"/>
                  <a:pt x="9691" y="766"/>
                </a:cubicBezTo>
                <a:lnTo>
                  <a:pt x="9691" y="5792"/>
                </a:lnTo>
                <a:lnTo>
                  <a:pt x="5969" y="5792"/>
                </a:lnTo>
                <a:lnTo>
                  <a:pt x="5969" y="4951"/>
                </a:lnTo>
                <a:cubicBezTo>
                  <a:pt x="6025" y="4916"/>
                  <a:pt x="6063" y="4853"/>
                  <a:pt x="6063" y="4782"/>
                </a:cubicBezTo>
                <a:cubicBezTo>
                  <a:pt x="6063" y="4696"/>
                  <a:pt x="6009" y="4623"/>
                  <a:pt x="5933" y="4596"/>
                </a:cubicBezTo>
                <a:lnTo>
                  <a:pt x="6232" y="3487"/>
                </a:lnTo>
                <a:cubicBezTo>
                  <a:pt x="6248" y="3427"/>
                  <a:pt x="6235" y="3363"/>
                  <a:pt x="6197" y="3313"/>
                </a:cubicBezTo>
                <a:lnTo>
                  <a:pt x="5447" y="2353"/>
                </a:lnTo>
                <a:cubicBezTo>
                  <a:pt x="5551" y="2347"/>
                  <a:pt x="5634" y="2261"/>
                  <a:pt x="5634" y="2156"/>
                </a:cubicBezTo>
                <a:lnTo>
                  <a:pt x="5634" y="1975"/>
                </a:lnTo>
                <a:cubicBezTo>
                  <a:pt x="6547" y="2065"/>
                  <a:pt x="7276" y="2792"/>
                  <a:pt x="7370" y="3704"/>
                </a:cubicBezTo>
                <a:lnTo>
                  <a:pt x="7189" y="3704"/>
                </a:lnTo>
                <a:cubicBezTo>
                  <a:pt x="7081" y="3704"/>
                  <a:pt x="6993" y="3792"/>
                  <a:pt x="6993" y="3901"/>
                </a:cubicBezTo>
                <a:lnTo>
                  <a:pt x="6993" y="4689"/>
                </a:lnTo>
                <a:cubicBezTo>
                  <a:pt x="6993" y="4797"/>
                  <a:pt x="7081" y="4886"/>
                  <a:pt x="7189" y="4886"/>
                </a:cubicBezTo>
                <a:lnTo>
                  <a:pt x="7977" y="4886"/>
                </a:lnTo>
                <a:cubicBezTo>
                  <a:pt x="8086" y="4886"/>
                  <a:pt x="8174" y="4797"/>
                  <a:pt x="8174" y="4689"/>
                </a:cubicBezTo>
                <a:lnTo>
                  <a:pt x="8174" y="3901"/>
                </a:lnTo>
                <a:cubicBezTo>
                  <a:pt x="8174" y="3792"/>
                  <a:pt x="8086" y="3704"/>
                  <a:pt x="7977" y="3704"/>
                </a:cubicBezTo>
                <a:lnTo>
                  <a:pt x="7773" y="3704"/>
                </a:lnTo>
                <a:cubicBezTo>
                  <a:pt x="7712" y="2981"/>
                  <a:pt x="7318" y="2351"/>
                  <a:pt x="6745" y="1971"/>
                </a:cubicBezTo>
                <a:lnTo>
                  <a:pt x="7409" y="1971"/>
                </a:lnTo>
                <a:cubicBezTo>
                  <a:pt x="7490" y="2199"/>
                  <a:pt x="7708" y="2364"/>
                  <a:pt x="7965" y="2364"/>
                </a:cubicBezTo>
                <a:cubicBezTo>
                  <a:pt x="7980" y="2364"/>
                  <a:pt x="7995" y="2364"/>
                  <a:pt x="8010" y="2363"/>
                </a:cubicBezTo>
                <a:cubicBezTo>
                  <a:pt x="8301" y="2342"/>
                  <a:pt x="8536" y="2105"/>
                  <a:pt x="8556" y="1814"/>
                </a:cubicBezTo>
                <a:cubicBezTo>
                  <a:pt x="8579" y="1470"/>
                  <a:pt x="8305" y="1183"/>
                  <a:pt x="7965" y="1183"/>
                </a:cubicBezTo>
                <a:cubicBezTo>
                  <a:pt x="7709" y="1183"/>
                  <a:pt x="7491" y="1347"/>
                  <a:pt x="7409" y="1577"/>
                </a:cubicBezTo>
                <a:lnTo>
                  <a:pt x="5634" y="1577"/>
                </a:lnTo>
                <a:lnTo>
                  <a:pt x="5634" y="1380"/>
                </a:lnTo>
                <a:cubicBezTo>
                  <a:pt x="5634" y="1271"/>
                  <a:pt x="5545" y="1183"/>
                  <a:pt x="5436" y="1183"/>
                </a:cubicBezTo>
                <a:lnTo>
                  <a:pt x="4648" y="1183"/>
                </a:lnTo>
                <a:cubicBezTo>
                  <a:pt x="4540" y="1183"/>
                  <a:pt x="4452" y="1271"/>
                  <a:pt x="4452" y="1380"/>
                </a:cubicBezTo>
                <a:lnTo>
                  <a:pt x="4452" y="1577"/>
                </a:lnTo>
                <a:lnTo>
                  <a:pt x="2687" y="1577"/>
                </a:lnTo>
                <a:cubicBezTo>
                  <a:pt x="2606" y="1347"/>
                  <a:pt x="2387" y="1183"/>
                  <a:pt x="2129" y="1183"/>
                </a:cubicBezTo>
                <a:cubicBezTo>
                  <a:pt x="2115" y="1183"/>
                  <a:pt x="2100" y="1183"/>
                  <a:pt x="2086" y="1184"/>
                </a:cubicBezTo>
                <a:cubicBezTo>
                  <a:pt x="1796" y="1206"/>
                  <a:pt x="1560" y="1443"/>
                  <a:pt x="1541" y="1734"/>
                </a:cubicBezTo>
                <a:cubicBezTo>
                  <a:pt x="1518" y="2077"/>
                  <a:pt x="1791" y="2365"/>
                  <a:pt x="2131" y="2365"/>
                </a:cubicBezTo>
                <a:cubicBezTo>
                  <a:pt x="2387" y="2365"/>
                  <a:pt x="2607" y="2200"/>
                  <a:pt x="2687" y="1971"/>
                </a:cubicBezTo>
                <a:lnTo>
                  <a:pt x="3370" y="1971"/>
                </a:lnTo>
                <a:cubicBezTo>
                  <a:pt x="2797" y="2351"/>
                  <a:pt x="2403" y="2981"/>
                  <a:pt x="2342" y="3704"/>
                </a:cubicBezTo>
                <a:lnTo>
                  <a:pt x="2128" y="3704"/>
                </a:lnTo>
                <a:cubicBezTo>
                  <a:pt x="2018" y="3704"/>
                  <a:pt x="1930" y="3792"/>
                  <a:pt x="1930" y="3901"/>
                </a:cubicBezTo>
                <a:lnTo>
                  <a:pt x="1930" y="4689"/>
                </a:lnTo>
                <a:cubicBezTo>
                  <a:pt x="1930" y="4797"/>
                  <a:pt x="2018" y="4886"/>
                  <a:pt x="2128" y="4886"/>
                </a:cubicBezTo>
                <a:lnTo>
                  <a:pt x="2915" y="4886"/>
                </a:lnTo>
                <a:cubicBezTo>
                  <a:pt x="3025" y="4886"/>
                  <a:pt x="3112" y="4797"/>
                  <a:pt x="3112" y="4689"/>
                </a:cubicBezTo>
                <a:lnTo>
                  <a:pt x="3112" y="3901"/>
                </a:lnTo>
                <a:cubicBezTo>
                  <a:pt x="3112" y="3792"/>
                  <a:pt x="3023" y="3704"/>
                  <a:pt x="2915" y="3704"/>
                </a:cubicBezTo>
                <a:lnTo>
                  <a:pt x="2695" y="3704"/>
                </a:lnTo>
                <a:cubicBezTo>
                  <a:pt x="2788" y="2797"/>
                  <a:pt x="3527" y="2073"/>
                  <a:pt x="4452" y="1980"/>
                </a:cubicBezTo>
                <a:lnTo>
                  <a:pt x="4452" y="2160"/>
                </a:lnTo>
                <a:cubicBezTo>
                  <a:pt x="4452" y="2267"/>
                  <a:pt x="4538" y="2353"/>
                  <a:pt x="4646" y="2357"/>
                </a:cubicBezTo>
                <a:lnTo>
                  <a:pt x="3885" y="3314"/>
                </a:lnTo>
                <a:cubicBezTo>
                  <a:pt x="3846" y="3364"/>
                  <a:pt x="3833" y="3428"/>
                  <a:pt x="3849" y="3487"/>
                </a:cubicBezTo>
                <a:lnTo>
                  <a:pt x="4153" y="4592"/>
                </a:lnTo>
                <a:cubicBezTo>
                  <a:pt x="4073" y="4617"/>
                  <a:pt x="4015" y="4691"/>
                  <a:pt x="4015" y="4778"/>
                </a:cubicBezTo>
                <a:cubicBezTo>
                  <a:pt x="4015" y="4852"/>
                  <a:pt x="4056" y="4916"/>
                  <a:pt x="4117" y="4950"/>
                </a:cubicBezTo>
                <a:lnTo>
                  <a:pt x="4117" y="5792"/>
                </a:lnTo>
                <a:lnTo>
                  <a:pt x="395" y="5792"/>
                </a:lnTo>
                <a:lnTo>
                  <a:pt x="395" y="494"/>
                </a:lnTo>
                <a:cubicBezTo>
                  <a:pt x="395" y="440"/>
                  <a:pt x="439" y="394"/>
                  <a:pt x="493" y="394"/>
                </a:cubicBezTo>
                <a:lnTo>
                  <a:pt x="4229" y="394"/>
                </a:lnTo>
                <a:cubicBezTo>
                  <a:pt x="4244" y="394"/>
                  <a:pt x="4258" y="389"/>
                  <a:pt x="4269" y="379"/>
                </a:cubicBezTo>
                <a:cubicBezTo>
                  <a:pt x="4440" y="207"/>
                  <a:pt x="4323"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6"/>
          <p:cNvSpPr/>
          <p:nvPr/>
        </p:nvSpPr>
        <p:spPr>
          <a:xfrm>
            <a:off x="1842115" y="2056607"/>
            <a:ext cx="14316" cy="14352"/>
          </a:xfrm>
          <a:custGeom>
            <a:avLst/>
            <a:gdLst/>
            <a:ahLst/>
            <a:cxnLst/>
            <a:rect l="l" t="t" r="r" b="b"/>
            <a:pathLst>
              <a:path w="394" h="395" extrusionOk="0">
                <a:moveTo>
                  <a:pt x="197" y="1"/>
                </a:moveTo>
                <a:cubicBezTo>
                  <a:pt x="88" y="1"/>
                  <a:pt x="0" y="89"/>
                  <a:pt x="0" y="198"/>
                </a:cubicBezTo>
                <a:cubicBezTo>
                  <a:pt x="0" y="307"/>
                  <a:pt x="88" y="394"/>
                  <a:pt x="197" y="394"/>
                </a:cubicBezTo>
                <a:cubicBezTo>
                  <a:pt x="306" y="394"/>
                  <a:pt x="394" y="307"/>
                  <a:pt x="394" y="198"/>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6"/>
          <p:cNvSpPr/>
          <p:nvPr/>
        </p:nvSpPr>
        <p:spPr>
          <a:xfrm>
            <a:off x="1665781" y="2572820"/>
            <a:ext cx="366475" cy="366475"/>
          </a:xfrm>
          <a:custGeom>
            <a:avLst/>
            <a:gdLst/>
            <a:ahLst/>
            <a:cxnLst/>
            <a:rect l="l" t="t" r="r" b="b"/>
            <a:pathLst>
              <a:path w="10086" h="10086" extrusionOk="0">
                <a:moveTo>
                  <a:pt x="4453" y="2522"/>
                </a:moveTo>
                <a:lnTo>
                  <a:pt x="4453" y="3774"/>
                </a:lnTo>
                <a:cubicBezTo>
                  <a:pt x="4453" y="3804"/>
                  <a:pt x="4454" y="3833"/>
                  <a:pt x="4457" y="3861"/>
                </a:cubicBezTo>
                <a:lnTo>
                  <a:pt x="394" y="3861"/>
                </a:lnTo>
                <a:lnTo>
                  <a:pt x="394" y="2719"/>
                </a:lnTo>
                <a:cubicBezTo>
                  <a:pt x="396" y="2610"/>
                  <a:pt x="483" y="2522"/>
                  <a:pt x="592" y="2522"/>
                </a:cubicBezTo>
                <a:close/>
                <a:moveTo>
                  <a:pt x="4499" y="6901"/>
                </a:moveTo>
                <a:cubicBezTo>
                  <a:pt x="4834" y="7086"/>
                  <a:pt x="5213" y="7194"/>
                  <a:pt x="5615" y="7221"/>
                </a:cubicBezTo>
                <a:lnTo>
                  <a:pt x="5615" y="7428"/>
                </a:lnTo>
                <a:cubicBezTo>
                  <a:pt x="5615" y="7852"/>
                  <a:pt x="5270" y="8197"/>
                  <a:pt x="4846" y="8197"/>
                </a:cubicBezTo>
                <a:cubicBezTo>
                  <a:pt x="4830" y="8197"/>
                  <a:pt x="4813" y="8196"/>
                  <a:pt x="4796" y="8195"/>
                </a:cubicBezTo>
                <a:cubicBezTo>
                  <a:pt x="4390" y="8170"/>
                  <a:pt x="4078" y="7822"/>
                  <a:pt x="4078" y="7415"/>
                </a:cubicBezTo>
                <a:lnTo>
                  <a:pt x="4078" y="7174"/>
                </a:lnTo>
                <a:cubicBezTo>
                  <a:pt x="4244" y="7131"/>
                  <a:pt x="4392" y="7035"/>
                  <a:pt x="4499" y="6901"/>
                </a:cubicBezTo>
                <a:close/>
                <a:moveTo>
                  <a:pt x="4847" y="5586"/>
                </a:moveTo>
                <a:cubicBezTo>
                  <a:pt x="5705" y="5586"/>
                  <a:pt x="6402" y="6284"/>
                  <a:pt x="6402" y="7141"/>
                </a:cubicBezTo>
                <a:lnTo>
                  <a:pt x="6402" y="7663"/>
                </a:lnTo>
                <a:cubicBezTo>
                  <a:pt x="6402" y="7926"/>
                  <a:pt x="6269" y="8166"/>
                  <a:pt x="6050" y="8304"/>
                </a:cubicBezTo>
                <a:cubicBezTo>
                  <a:pt x="5937" y="8265"/>
                  <a:pt x="5819" y="8237"/>
                  <a:pt x="5698" y="8219"/>
                </a:cubicBezTo>
                <a:cubicBezTo>
                  <a:pt x="5891" y="8011"/>
                  <a:pt x="6008" y="7734"/>
                  <a:pt x="6008" y="7429"/>
                </a:cubicBezTo>
                <a:lnTo>
                  <a:pt x="6008" y="7030"/>
                </a:lnTo>
                <a:cubicBezTo>
                  <a:pt x="6008" y="6922"/>
                  <a:pt x="5920" y="6834"/>
                  <a:pt x="5811" y="6834"/>
                </a:cubicBezTo>
                <a:cubicBezTo>
                  <a:pt x="5349" y="6834"/>
                  <a:pt x="4898" y="6703"/>
                  <a:pt x="4540" y="6466"/>
                </a:cubicBezTo>
                <a:cubicBezTo>
                  <a:pt x="4508" y="6445"/>
                  <a:pt x="4470" y="6434"/>
                  <a:pt x="4432" y="6434"/>
                </a:cubicBezTo>
                <a:cubicBezTo>
                  <a:pt x="4388" y="6434"/>
                  <a:pt x="4344" y="6448"/>
                  <a:pt x="4307" y="6478"/>
                </a:cubicBezTo>
                <a:cubicBezTo>
                  <a:pt x="4282" y="6498"/>
                  <a:pt x="4262" y="6525"/>
                  <a:pt x="4249" y="6555"/>
                </a:cubicBezTo>
                <a:cubicBezTo>
                  <a:pt x="4188" y="6706"/>
                  <a:pt x="4044" y="6803"/>
                  <a:pt x="3885" y="6804"/>
                </a:cubicBezTo>
                <a:cubicBezTo>
                  <a:pt x="3774" y="6805"/>
                  <a:pt x="3684" y="6891"/>
                  <a:pt x="3684" y="7002"/>
                </a:cubicBezTo>
                <a:lnTo>
                  <a:pt x="3684" y="7429"/>
                </a:lnTo>
                <a:cubicBezTo>
                  <a:pt x="3684" y="7734"/>
                  <a:pt x="3803" y="8011"/>
                  <a:pt x="3995" y="8219"/>
                </a:cubicBezTo>
                <a:cubicBezTo>
                  <a:pt x="3873" y="8237"/>
                  <a:pt x="3756" y="8265"/>
                  <a:pt x="3642" y="8304"/>
                </a:cubicBezTo>
                <a:cubicBezTo>
                  <a:pt x="3424" y="8166"/>
                  <a:pt x="3290" y="7927"/>
                  <a:pt x="3290" y="7663"/>
                </a:cubicBezTo>
                <a:lnTo>
                  <a:pt x="3290" y="7161"/>
                </a:lnTo>
                <a:cubicBezTo>
                  <a:pt x="3290" y="6321"/>
                  <a:pt x="3949" y="5617"/>
                  <a:pt x="4789" y="5587"/>
                </a:cubicBezTo>
                <a:cubicBezTo>
                  <a:pt x="4809" y="5586"/>
                  <a:pt x="4828" y="5586"/>
                  <a:pt x="4847" y="5586"/>
                </a:cubicBezTo>
                <a:close/>
                <a:moveTo>
                  <a:pt x="5413" y="8588"/>
                </a:moveTo>
                <a:cubicBezTo>
                  <a:pt x="6118" y="8588"/>
                  <a:pt x="6728" y="9039"/>
                  <a:pt x="6945" y="9692"/>
                </a:cubicBezTo>
                <a:lnTo>
                  <a:pt x="2762" y="9692"/>
                </a:lnTo>
                <a:cubicBezTo>
                  <a:pt x="2979" y="9039"/>
                  <a:pt x="3590" y="8588"/>
                  <a:pt x="4294" y="8588"/>
                </a:cubicBezTo>
                <a:close/>
                <a:moveTo>
                  <a:pt x="4606" y="4255"/>
                </a:moveTo>
                <a:cubicBezTo>
                  <a:pt x="4756" y="4469"/>
                  <a:pt x="5006" y="4609"/>
                  <a:pt x="5288" y="4609"/>
                </a:cubicBezTo>
                <a:lnTo>
                  <a:pt x="8904" y="4609"/>
                </a:lnTo>
                <a:lnTo>
                  <a:pt x="8904" y="9494"/>
                </a:lnTo>
                <a:cubicBezTo>
                  <a:pt x="8904" y="9603"/>
                  <a:pt x="8816" y="9692"/>
                  <a:pt x="8707" y="9692"/>
                </a:cubicBezTo>
                <a:lnTo>
                  <a:pt x="7343" y="9692"/>
                </a:lnTo>
                <a:cubicBezTo>
                  <a:pt x="7209" y="9178"/>
                  <a:pt x="6881" y="8754"/>
                  <a:pt x="6449" y="8490"/>
                </a:cubicBezTo>
                <a:cubicBezTo>
                  <a:pt x="6668" y="8276"/>
                  <a:pt x="6796" y="7982"/>
                  <a:pt x="6796" y="7663"/>
                </a:cubicBezTo>
                <a:lnTo>
                  <a:pt x="6796" y="7166"/>
                </a:lnTo>
                <a:cubicBezTo>
                  <a:pt x="6796" y="6113"/>
                  <a:pt x="5971" y="5231"/>
                  <a:pt x="4918" y="5193"/>
                </a:cubicBezTo>
                <a:cubicBezTo>
                  <a:pt x="4894" y="5192"/>
                  <a:pt x="4869" y="5192"/>
                  <a:pt x="4845" y="5192"/>
                </a:cubicBezTo>
                <a:cubicBezTo>
                  <a:pt x="3771" y="5192"/>
                  <a:pt x="2896" y="6067"/>
                  <a:pt x="2896" y="7141"/>
                </a:cubicBezTo>
                <a:lnTo>
                  <a:pt x="2896" y="7663"/>
                </a:lnTo>
                <a:cubicBezTo>
                  <a:pt x="2896" y="7982"/>
                  <a:pt x="3024" y="8277"/>
                  <a:pt x="3244" y="8490"/>
                </a:cubicBezTo>
                <a:cubicBezTo>
                  <a:pt x="2811" y="8754"/>
                  <a:pt x="2485" y="9178"/>
                  <a:pt x="2350" y="9691"/>
                </a:cubicBezTo>
                <a:lnTo>
                  <a:pt x="592" y="9691"/>
                </a:lnTo>
                <a:cubicBezTo>
                  <a:pt x="484" y="9691"/>
                  <a:pt x="396" y="9602"/>
                  <a:pt x="396" y="9494"/>
                </a:cubicBezTo>
                <a:lnTo>
                  <a:pt x="396" y="4255"/>
                </a:lnTo>
                <a:close/>
                <a:moveTo>
                  <a:pt x="4658" y="0"/>
                </a:moveTo>
                <a:cubicBezTo>
                  <a:pt x="4544" y="0"/>
                  <a:pt x="4452" y="93"/>
                  <a:pt x="4452" y="206"/>
                </a:cubicBezTo>
                <a:lnTo>
                  <a:pt x="4452" y="2128"/>
                </a:lnTo>
                <a:lnTo>
                  <a:pt x="592" y="2128"/>
                </a:lnTo>
                <a:cubicBezTo>
                  <a:pt x="265" y="2128"/>
                  <a:pt x="1" y="2392"/>
                  <a:pt x="1" y="2719"/>
                </a:cubicBezTo>
                <a:lnTo>
                  <a:pt x="1" y="9494"/>
                </a:lnTo>
                <a:cubicBezTo>
                  <a:pt x="1" y="9821"/>
                  <a:pt x="265" y="10086"/>
                  <a:pt x="592" y="10086"/>
                </a:cubicBezTo>
                <a:lnTo>
                  <a:pt x="8707" y="10086"/>
                </a:lnTo>
                <a:cubicBezTo>
                  <a:pt x="9033" y="10086"/>
                  <a:pt x="9298" y="9821"/>
                  <a:pt x="9298" y="9494"/>
                </a:cubicBezTo>
                <a:lnTo>
                  <a:pt x="9298" y="4608"/>
                </a:lnTo>
                <a:cubicBezTo>
                  <a:pt x="9736" y="4584"/>
                  <a:pt x="10086" y="4219"/>
                  <a:pt x="10086" y="3774"/>
                </a:cubicBezTo>
                <a:lnTo>
                  <a:pt x="10086" y="836"/>
                </a:lnTo>
                <a:cubicBezTo>
                  <a:pt x="10086" y="374"/>
                  <a:pt x="9712" y="0"/>
                  <a:pt x="9250" y="0"/>
                </a:cubicBezTo>
                <a:lnTo>
                  <a:pt x="8171" y="0"/>
                </a:lnTo>
                <a:cubicBezTo>
                  <a:pt x="8072" y="0"/>
                  <a:pt x="7984" y="71"/>
                  <a:pt x="7970" y="168"/>
                </a:cubicBezTo>
                <a:cubicBezTo>
                  <a:pt x="7953" y="290"/>
                  <a:pt x="8047" y="394"/>
                  <a:pt x="8165" y="394"/>
                </a:cubicBezTo>
                <a:lnTo>
                  <a:pt x="9250" y="394"/>
                </a:lnTo>
                <a:cubicBezTo>
                  <a:pt x="9495" y="394"/>
                  <a:pt x="9692" y="593"/>
                  <a:pt x="9692" y="836"/>
                </a:cubicBezTo>
                <a:lnTo>
                  <a:pt x="9692" y="3774"/>
                </a:lnTo>
                <a:cubicBezTo>
                  <a:pt x="9692" y="4018"/>
                  <a:pt x="9495" y="4216"/>
                  <a:pt x="9250" y="4216"/>
                </a:cubicBezTo>
                <a:lnTo>
                  <a:pt x="5288" y="4216"/>
                </a:lnTo>
                <a:cubicBezTo>
                  <a:pt x="5044" y="4216"/>
                  <a:pt x="4847" y="4018"/>
                  <a:pt x="4847" y="3774"/>
                </a:cubicBezTo>
                <a:lnTo>
                  <a:pt x="4847" y="503"/>
                </a:lnTo>
                <a:cubicBezTo>
                  <a:pt x="4847" y="444"/>
                  <a:pt x="4895" y="394"/>
                  <a:pt x="4955" y="394"/>
                </a:cubicBezTo>
                <a:lnTo>
                  <a:pt x="6455" y="394"/>
                </a:lnTo>
                <a:cubicBezTo>
                  <a:pt x="6467" y="394"/>
                  <a:pt x="6480" y="390"/>
                  <a:pt x="6488" y="382"/>
                </a:cubicBezTo>
                <a:cubicBezTo>
                  <a:pt x="6666" y="209"/>
                  <a:pt x="6547" y="0"/>
                  <a:pt x="6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06"/>
          <p:cNvSpPr/>
          <p:nvPr/>
        </p:nvSpPr>
        <p:spPr>
          <a:xfrm>
            <a:off x="1895528" y="2618711"/>
            <a:ext cx="71871" cy="76267"/>
          </a:xfrm>
          <a:custGeom>
            <a:avLst/>
            <a:gdLst/>
            <a:ahLst/>
            <a:cxnLst/>
            <a:rect l="l" t="t" r="r" b="b"/>
            <a:pathLst>
              <a:path w="1978" h="2099" extrusionOk="0">
                <a:moveTo>
                  <a:pt x="553" y="392"/>
                </a:moveTo>
                <a:cubicBezTo>
                  <a:pt x="577" y="392"/>
                  <a:pt x="603" y="397"/>
                  <a:pt x="632" y="413"/>
                </a:cubicBezTo>
                <a:lnTo>
                  <a:pt x="1493" y="910"/>
                </a:lnTo>
                <a:cubicBezTo>
                  <a:pt x="1565" y="951"/>
                  <a:pt x="1572" y="1020"/>
                  <a:pt x="1572" y="1047"/>
                </a:cubicBezTo>
                <a:cubicBezTo>
                  <a:pt x="1572" y="1074"/>
                  <a:pt x="1565" y="1143"/>
                  <a:pt x="1493" y="1183"/>
                </a:cubicBezTo>
                <a:lnTo>
                  <a:pt x="632" y="1681"/>
                </a:lnTo>
                <a:cubicBezTo>
                  <a:pt x="604" y="1697"/>
                  <a:pt x="577" y="1703"/>
                  <a:pt x="553" y="1703"/>
                </a:cubicBezTo>
                <a:cubicBezTo>
                  <a:pt x="517" y="1703"/>
                  <a:pt x="488" y="1690"/>
                  <a:pt x="473" y="1681"/>
                </a:cubicBezTo>
                <a:cubicBezTo>
                  <a:pt x="450" y="1668"/>
                  <a:pt x="394" y="1627"/>
                  <a:pt x="394" y="1545"/>
                </a:cubicBezTo>
                <a:lnTo>
                  <a:pt x="394" y="550"/>
                </a:lnTo>
                <a:cubicBezTo>
                  <a:pt x="394" y="467"/>
                  <a:pt x="450" y="426"/>
                  <a:pt x="473" y="413"/>
                </a:cubicBezTo>
                <a:cubicBezTo>
                  <a:pt x="488" y="405"/>
                  <a:pt x="517" y="392"/>
                  <a:pt x="553" y="392"/>
                </a:cubicBezTo>
                <a:close/>
                <a:moveTo>
                  <a:pt x="549" y="0"/>
                </a:moveTo>
                <a:cubicBezTo>
                  <a:pt x="466" y="0"/>
                  <a:pt x="383" y="19"/>
                  <a:pt x="306" y="58"/>
                </a:cubicBezTo>
                <a:cubicBezTo>
                  <a:pt x="115" y="153"/>
                  <a:pt x="1" y="340"/>
                  <a:pt x="1" y="551"/>
                </a:cubicBezTo>
                <a:lnTo>
                  <a:pt x="1" y="1533"/>
                </a:lnTo>
                <a:cubicBezTo>
                  <a:pt x="1" y="1728"/>
                  <a:pt x="96" y="1913"/>
                  <a:pt x="262" y="2015"/>
                </a:cubicBezTo>
                <a:cubicBezTo>
                  <a:pt x="352" y="2071"/>
                  <a:pt x="452" y="2098"/>
                  <a:pt x="552" y="2098"/>
                </a:cubicBezTo>
                <a:cubicBezTo>
                  <a:pt x="648" y="2098"/>
                  <a:pt x="742" y="2074"/>
                  <a:pt x="828" y="2024"/>
                </a:cubicBezTo>
                <a:lnTo>
                  <a:pt x="1691" y="1526"/>
                </a:lnTo>
                <a:cubicBezTo>
                  <a:pt x="1872" y="1421"/>
                  <a:pt x="1977" y="1228"/>
                  <a:pt x="1965" y="1015"/>
                </a:cubicBezTo>
                <a:cubicBezTo>
                  <a:pt x="1954" y="827"/>
                  <a:pt x="1844" y="659"/>
                  <a:pt x="1681" y="565"/>
                </a:cubicBezTo>
                <a:lnTo>
                  <a:pt x="838" y="79"/>
                </a:lnTo>
                <a:cubicBezTo>
                  <a:pt x="749" y="27"/>
                  <a:pt x="649" y="0"/>
                  <a:pt x="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06"/>
          <p:cNvSpPr/>
          <p:nvPr/>
        </p:nvSpPr>
        <p:spPr>
          <a:xfrm>
            <a:off x="1704660" y="2681607"/>
            <a:ext cx="14352" cy="14352"/>
          </a:xfrm>
          <a:custGeom>
            <a:avLst/>
            <a:gdLst/>
            <a:ahLst/>
            <a:cxnLst/>
            <a:rect l="l" t="t" r="r" b="b"/>
            <a:pathLst>
              <a:path w="395" h="395" extrusionOk="0">
                <a:moveTo>
                  <a:pt x="198" y="1"/>
                </a:moveTo>
                <a:cubicBezTo>
                  <a:pt x="89" y="1"/>
                  <a:pt x="1" y="89"/>
                  <a:pt x="1" y="197"/>
                </a:cubicBezTo>
                <a:cubicBezTo>
                  <a:pt x="1" y="306"/>
                  <a:pt x="89" y="395"/>
                  <a:pt x="198" y="395"/>
                </a:cubicBezTo>
                <a:cubicBezTo>
                  <a:pt x="307" y="395"/>
                  <a:pt x="395" y="306"/>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6"/>
          <p:cNvSpPr/>
          <p:nvPr/>
        </p:nvSpPr>
        <p:spPr>
          <a:xfrm>
            <a:off x="1736308" y="2681607"/>
            <a:ext cx="14352" cy="14352"/>
          </a:xfrm>
          <a:custGeom>
            <a:avLst/>
            <a:gdLst/>
            <a:ahLst/>
            <a:cxnLst/>
            <a:rect l="l" t="t" r="r" b="b"/>
            <a:pathLst>
              <a:path w="395" h="395" extrusionOk="0">
                <a:moveTo>
                  <a:pt x="197" y="1"/>
                </a:moveTo>
                <a:cubicBezTo>
                  <a:pt x="88" y="1"/>
                  <a:pt x="1" y="89"/>
                  <a:pt x="1" y="197"/>
                </a:cubicBezTo>
                <a:cubicBezTo>
                  <a:pt x="1" y="306"/>
                  <a:pt x="88" y="395"/>
                  <a:pt x="197" y="395"/>
                </a:cubicBezTo>
                <a:cubicBezTo>
                  <a:pt x="306" y="395"/>
                  <a:pt x="394" y="306"/>
                  <a:pt x="394" y="197"/>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6"/>
          <p:cNvSpPr/>
          <p:nvPr/>
        </p:nvSpPr>
        <p:spPr>
          <a:xfrm>
            <a:off x="1767883" y="2681607"/>
            <a:ext cx="14352" cy="14352"/>
          </a:xfrm>
          <a:custGeom>
            <a:avLst/>
            <a:gdLst/>
            <a:ahLst/>
            <a:cxnLst/>
            <a:rect l="l" t="t" r="r" b="b"/>
            <a:pathLst>
              <a:path w="395" h="395" extrusionOk="0">
                <a:moveTo>
                  <a:pt x="198" y="1"/>
                </a:moveTo>
                <a:cubicBezTo>
                  <a:pt x="88" y="1"/>
                  <a:pt x="0" y="89"/>
                  <a:pt x="0" y="197"/>
                </a:cubicBezTo>
                <a:cubicBezTo>
                  <a:pt x="0" y="306"/>
                  <a:pt x="88" y="395"/>
                  <a:pt x="198" y="395"/>
                </a:cubicBezTo>
                <a:cubicBezTo>
                  <a:pt x="307" y="395"/>
                  <a:pt x="394" y="306"/>
                  <a:pt x="394" y="197"/>
                </a:cubicBezTo>
                <a:cubicBezTo>
                  <a:pt x="394"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06"/>
          <p:cNvSpPr/>
          <p:nvPr/>
        </p:nvSpPr>
        <p:spPr>
          <a:xfrm>
            <a:off x="1923070" y="2572820"/>
            <a:ext cx="14352" cy="14352"/>
          </a:xfrm>
          <a:custGeom>
            <a:avLst/>
            <a:gdLst/>
            <a:ahLst/>
            <a:cxnLst/>
            <a:rect l="l" t="t" r="r" b="b"/>
            <a:pathLst>
              <a:path w="395" h="395" extrusionOk="0">
                <a:moveTo>
                  <a:pt x="197" y="0"/>
                </a:moveTo>
                <a:cubicBezTo>
                  <a:pt x="89" y="0"/>
                  <a:pt x="1" y="89"/>
                  <a:pt x="1" y="198"/>
                </a:cubicBezTo>
                <a:cubicBezTo>
                  <a:pt x="1" y="306"/>
                  <a:pt x="89" y="394"/>
                  <a:pt x="197" y="394"/>
                </a:cubicBezTo>
                <a:cubicBezTo>
                  <a:pt x="307" y="394"/>
                  <a:pt x="395" y="306"/>
                  <a:pt x="395" y="198"/>
                </a:cubicBezTo>
                <a:cubicBezTo>
                  <a:pt x="395" y="89"/>
                  <a:pt x="307"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06"/>
          <p:cNvGrpSpPr/>
          <p:nvPr/>
        </p:nvGrpSpPr>
        <p:grpSpPr>
          <a:xfrm>
            <a:off x="1669492" y="3202867"/>
            <a:ext cx="359144" cy="367683"/>
            <a:chOff x="1683967" y="3157450"/>
            <a:chExt cx="362150" cy="370760"/>
          </a:xfrm>
        </p:grpSpPr>
        <p:sp>
          <p:nvSpPr>
            <p:cNvPr id="1139" name="Google Shape;1139;p106"/>
            <p:cNvSpPr/>
            <p:nvPr/>
          </p:nvSpPr>
          <p:spPr>
            <a:xfrm>
              <a:off x="1741565" y="3157450"/>
              <a:ext cx="243363" cy="370760"/>
            </a:xfrm>
            <a:custGeom>
              <a:avLst/>
              <a:gdLst/>
              <a:ahLst/>
              <a:cxnLst/>
              <a:rect l="l" t="t" r="r" b="b"/>
              <a:pathLst>
                <a:path w="6642" h="10119" extrusionOk="0">
                  <a:moveTo>
                    <a:pt x="4825" y="7243"/>
                  </a:moveTo>
                  <a:cubicBezTo>
                    <a:pt x="4971" y="7243"/>
                    <a:pt x="5088" y="7365"/>
                    <a:pt x="5081" y="7512"/>
                  </a:cubicBezTo>
                  <a:cubicBezTo>
                    <a:pt x="5075" y="7650"/>
                    <a:pt x="4955" y="7756"/>
                    <a:pt x="4818" y="7756"/>
                  </a:cubicBezTo>
                  <a:lnTo>
                    <a:pt x="1838" y="7756"/>
                  </a:lnTo>
                  <a:cubicBezTo>
                    <a:pt x="1700" y="7756"/>
                    <a:pt x="1580" y="7650"/>
                    <a:pt x="1574" y="7512"/>
                  </a:cubicBezTo>
                  <a:cubicBezTo>
                    <a:pt x="1568" y="7365"/>
                    <a:pt x="1684" y="7243"/>
                    <a:pt x="1830" y="7243"/>
                  </a:cubicBezTo>
                  <a:close/>
                  <a:moveTo>
                    <a:pt x="4818" y="8150"/>
                  </a:moveTo>
                  <a:cubicBezTo>
                    <a:pt x="4955" y="8150"/>
                    <a:pt x="5075" y="8256"/>
                    <a:pt x="5081" y="8393"/>
                  </a:cubicBezTo>
                  <a:cubicBezTo>
                    <a:pt x="5088" y="8540"/>
                    <a:pt x="4971" y="8662"/>
                    <a:pt x="4825" y="8662"/>
                  </a:cubicBezTo>
                  <a:lnTo>
                    <a:pt x="1838" y="8662"/>
                  </a:lnTo>
                  <a:cubicBezTo>
                    <a:pt x="1700" y="8662"/>
                    <a:pt x="1580" y="8556"/>
                    <a:pt x="1574" y="8418"/>
                  </a:cubicBezTo>
                  <a:cubicBezTo>
                    <a:pt x="1568" y="8271"/>
                    <a:pt x="1685" y="8150"/>
                    <a:pt x="1830" y="8150"/>
                  </a:cubicBezTo>
                  <a:close/>
                  <a:moveTo>
                    <a:pt x="4167" y="9056"/>
                  </a:moveTo>
                  <a:cubicBezTo>
                    <a:pt x="4078" y="9436"/>
                    <a:pt x="3736" y="9722"/>
                    <a:pt x="3327" y="9722"/>
                  </a:cubicBezTo>
                  <a:cubicBezTo>
                    <a:pt x="2920" y="9722"/>
                    <a:pt x="2577" y="9436"/>
                    <a:pt x="2488" y="9056"/>
                  </a:cubicBezTo>
                  <a:close/>
                  <a:moveTo>
                    <a:pt x="3330" y="1"/>
                  </a:moveTo>
                  <a:cubicBezTo>
                    <a:pt x="2475" y="1"/>
                    <a:pt x="1658" y="336"/>
                    <a:pt x="1028" y="947"/>
                  </a:cubicBezTo>
                  <a:cubicBezTo>
                    <a:pt x="387" y="1570"/>
                    <a:pt x="27" y="2393"/>
                    <a:pt x="14" y="3263"/>
                  </a:cubicBezTo>
                  <a:cubicBezTo>
                    <a:pt x="1" y="4117"/>
                    <a:pt x="312" y="4933"/>
                    <a:pt x="890" y="5560"/>
                  </a:cubicBezTo>
                  <a:cubicBezTo>
                    <a:pt x="1240" y="5941"/>
                    <a:pt x="1444" y="6422"/>
                    <a:pt x="1468" y="6925"/>
                  </a:cubicBezTo>
                  <a:cubicBezTo>
                    <a:pt x="1279" y="7040"/>
                    <a:pt x="1152" y="7248"/>
                    <a:pt x="1152" y="7486"/>
                  </a:cubicBezTo>
                  <a:cubicBezTo>
                    <a:pt x="1152" y="7663"/>
                    <a:pt x="1223" y="7825"/>
                    <a:pt x="1339" y="7943"/>
                  </a:cubicBezTo>
                  <a:cubicBezTo>
                    <a:pt x="1200" y="8084"/>
                    <a:pt x="1125" y="8289"/>
                    <a:pt x="1160" y="8510"/>
                  </a:cubicBezTo>
                  <a:cubicBezTo>
                    <a:pt x="1212" y="8827"/>
                    <a:pt x="1494" y="9056"/>
                    <a:pt x="1817" y="9056"/>
                  </a:cubicBezTo>
                  <a:lnTo>
                    <a:pt x="2083" y="9056"/>
                  </a:lnTo>
                  <a:cubicBezTo>
                    <a:pt x="2178" y="9657"/>
                    <a:pt x="2700" y="10119"/>
                    <a:pt x="3328" y="10119"/>
                  </a:cubicBezTo>
                  <a:cubicBezTo>
                    <a:pt x="3956" y="10119"/>
                    <a:pt x="4478" y="9658"/>
                    <a:pt x="4573" y="9056"/>
                  </a:cubicBezTo>
                  <a:lnTo>
                    <a:pt x="4840" y="9056"/>
                  </a:lnTo>
                  <a:cubicBezTo>
                    <a:pt x="5161" y="9056"/>
                    <a:pt x="5444" y="8827"/>
                    <a:pt x="5495" y="8510"/>
                  </a:cubicBezTo>
                  <a:cubicBezTo>
                    <a:pt x="5531" y="8289"/>
                    <a:pt x="5456" y="8084"/>
                    <a:pt x="5318" y="7943"/>
                  </a:cubicBezTo>
                  <a:cubicBezTo>
                    <a:pt x="5433" y="7825"/>
                    <a:pt x="5504" y="7663"/>
                    <a:pt x="5504" y="7486"/>
                  </a:cubicBezTo>
                  <a:cubicBezTo>
                    <a:pt x="5504" y="7248"/>
                    <a:pt x="5377" y="7040"/>
                    <a:pt x="5188" y="6925"/>
                  </a:cubicBezTo>
                  <a:cubicBezTo>
                    <a:pt x="5212" y="6422"/>
                    <a:pt x="5414" y="5942"/>
                    <a:pt x="5763" y="5564"/>
                  </a:cubicBezTo>
                  <a:cubicBezTo>
                    <a:pt x="6330" y="4950"/>
                    <a:pt x="6642" y="4152"/>
                    <a:pt x="6642" y="3316"/>
                  </a:cubicBezTo>
                  <a:cubicBezTo>
                    <a:pt x="6642" y="2740"/>
                    <a:pt x="6493" y="2173"/>
                    <a:pt x="6208" y="1675"/>
                  </a:cubicBezTo>
                  <a:cubicBezTo>
                    <a:pt x="6172" y="1612"/>
                    <a:pt x="6105" y="1576"/>
                    <a:pt x="6037" y="1576"/>
                  </a:cubicBezTo>
                  <a:cubicBezTo>
                    <a:pt x="6004" y="1576"/>
                    <a:pt x="5970" y="1584"/>
                    <a:pt x="5939" y="1602"/>
                  </a:cubicBezTo>
                  <a:cubicBezTo>
                    <a:pt x="5844" y="1656"/>
                    <a:pt x="5811" y="1776"/>
                    <a:pt x="5866" y="1872"/>
                  </a:cubicBezTo>
                  <a:cubicBezTo>
                    <a:pt x="6115" y="2309"/>
                    <a:pt x="6247" y="2809"/>
                    <a:pt x="6247" y="3316"/>
                  </a:cubicBezTo>
                  <a:cubicBezTo>
                    <a:pt x="6247" y="4052"/>
                    <a:pt x="5972" y="4755"/>
                    <a:pt x="5473" y="5296"/>
                  </a:cubicBezTo>
                  <a:cubicBezTo>
                    <a:pt x="5078" y="5722"/>
                    <a:pt x="4843" y="6261"/>
                    <a:pt x="4798" y="6830"/>
                  </a:cubicBezTo>
                  <a:lnTo>
                    <a:pt x="1858" y="6830"/>
                  </a:lnTo>
                  <a:cubicBezTo>
                    <a:pt x="1814" y="6262"/>
                    <a:pt x="1577" y="5722"/>
                    <a:pt x="1181" y="5293"/>
                  </a:cubicBezTo>
                  <a:cubicBezTo>
                    <a:pt x="672" y="4740"/>
                    <a:pt x="398" y="4022"/>
                    <a:pt x="409" y="3270"/>
                  </a:cubicBezTo>
                  <a:cubicBezTo>
                    <a:pt x="421" y="2504"/>
                    <a:pt x="739" y="1779"/>
                    <a:pt x="1303" y="1231"/>
                  </a:cubicBezTo>
                  <a:cubicBezTo>
                    <a:pt x="1858" y="693"/>
                    <a:pt x="2574" y="397"/>
                    <a:pt x="3325" y="397"/>
                  </a:cubicBezTo>
                  <a:cubicBezTo>
                    <a:pt x="3339" y="397"/>
                    <a:pt x="3354" y="397"/>
                    <a:pt x="3368" y="397"/>
                  </a:cubicBezTo>
                  <a:cubicBezTo>
                    <a:pt x="3830" y="403"/>
                    <a:pt x="4271" y="514"/>
                    <a:pt x="4678" y="727"/>
                  </a:cubicBezTo>
                  <a:cubicBezTo>
                    <a:pt x="4707" y="742"/>
                    <a:pt x="4738" y="749"/>
                    <a:pt x="4769" y="749"/>
                  </a:cubicBezTo>
                  <a:cubicBezTo>
                    <a:pt x="4854" y="749"/>
                    <a:pt x="4936" y="694"/>
                    <a:pt x="4961" y="601"/>
                  </a:cubicBezTo>
                  <a:cubicBezTo>
                    <a:pt x="4986" y="512"/>
                    <a:pt x="4938" y="417"/>
                    <a:pt x="4856" y="374"/>
                  </a:cubicBezTo>
                  <a:cubicBezTo>
                    <a:pt x="4395" y="133"/>
                    <a:pt x="3896" y="8"/>
                    <a:pt x="3373" y="1"/>
                  </a:cubicBezTo>
                  <a:cubicBezTo>
                    <a:pt x="3359" y="1"/>
                    <a:pt x="3344"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6"/>
            <p:cNvSpPr/>
            <p:nvPr/>
          </p:nvSpPr>
          <p:spPr>
            <a:xfrm>
              <a:off x="1825800" y="3223402"/>
              <a:ext cx="74965" cy="145681"/>
            </a:xfrm>
            <a:custGeom>
              <a:avLst/>
              <a:gdLst/>
              <a:ahLst/>
              <a:cxnLst/>
              <a:rect l="l" t="t" r="r" b="b"/>
              <a:pathLst>
                <a:path w="2046" h="3976" extrusionOk="0">
                  <a:moveTo>
                    <a:pt x="1024" y="0"/>
                  </a:moveTo>
                  <a:cubicBezTo>
                    <a:pt x="915" y="0"/>
                    <a:pt x="826" y="88"/>
                    <a:pt x="826" y="198"/>
                  </a:cubicBezTo>
                  <a:lnTo>
                    <a:pt x="826" y="330"/>
                  </a:lnTo>
                  <a:cubicBezTo>
                    <a:pt x="356" y="415"/>
                    <a:pt x="1" y="799"/>
                    <a:pt x="1" y="1259"/>
                  </a:cubicBezTo>
                  <a:cubicBezTo>
                    <a:pt x="1" y="1781"/>
                    <a:pt x="459" y="2205"/>
                    <a:pt x="1023" y="2205"/>
                  </a:cubicBezTo>
                  <a:cubicBezTo>
                    <a:pt x="1370" y="2205"/>
                    <a:pt x="1652" y="2453"/>
                    <a:pt x="1652" y="2757"/>
                  </a:cubicBezTo>
                  <a:cubicBezTo>
                    <a:pt x="1652" y="3062"/>
                    <a:pt x="1370" y="3309"/>
                    <a:pt x="1023" y="3309"/>
                  </a:cubicBezTo>
                  <a:cubicBezTo>
                    <a:pt x="678" y="3309"/>
                    <a:pt x="398" y="3064"/>
                    <a:pt x="395" y="2762"/>
                  </a:cubicBezTo>
                  <a:cubicBezTo>
                    <a:pt x="394" y="2661"/>
                    <a:pt x="321" y="2573"/>
                    <a:pt x="220" y="2561"/>
                  </a:cubicBezTo>
                  <a:cubicBezTo>
                    <a:pt x="213" y="2560"/>
                    <a:pt x="205" y="2560"/>
                    <a:pt x="197" y="2560"/>
                  </a:cubicBezTo>
                  <a:cubicBezTo>
                    <a:pt x="89" y="2560"/>
                    <a:pt x="1" y="2648"/>
                    <a:pt x="1" y="2757"/>
                  </a:cubicBezTo>
                  <a:cubicBezTo>
                    <a:pt x="1" y="3216"/>
                    <a:pt x="356" y="3600"/>
                    <a:pt x="826" y="3686"/>
                  </a:cubicBezTo>
                  <a:lnTo>
                    <a:pt x="826" y="3772"/>
                  </a:lnTo>
                  <a:cubicBezTo>
                    <a:pt x="826" y="3871"/>
                    <a:pt x="896" y="3959"/>
                    <a:pt x="993" y="3974"/>
                  </a:cubicBezTo>
                  <a:cubicBezTo>
                    <a:pt x="1003" y="3975"/>
                    <a:pt x="1013" y="3976"/>
                    <a:pt x="1022" y="3976"/>
                  </a:cubicBezTo>
                  <a:cubicBezTo>
                    <a:pt x="1131" y="3976"/>
                    <a:pt x="1220" y="3888"/>
                    <a:pt x="1220" y="3778"/>
                  </a:cubicBezTo>
                  <a:lnTo>
                    <a:pt x="1220" y="3686"/>
                  </a:lnTo>
                  <a:cubicBezTo>
                    <a:pt x="1690" y="3600"/>
                    <a:pt x="2046" y="3216"/>
                    <a:pt x="2046" y="2757"/>
                  </a:cubicBezTo>
                  <a:cubicBezTo>
                    <a:pt x="2046" y="2235"/>
                    <a:pt x="1587" y="1811"/>
                    <a:pt x="1023" y="1811"/>
                  </a:cubicBezTo>
                  <a:cubicBezTo>
                    <a:pt x="676" y="1811"/>
                    <a:pt x="395" y="1563"/>
                    <a:pt x="395" y="1259"/>
                  </a:cubicBezTo>
                  <a:cubicBezTo>
                    <a:pt x="395" y="954"/>
                    <a:pt x="676" y="706"/>
                    <a:pt x="1023" y="706"/>
                  </a:cubicBezTo>
                  <a:cubicBezTo>
                    <a:pt x="1368" y="706"/>
                    <a:pt x="1649" y="951"/>
                    <a:pt x="1652" y="1253"/>
                  </a:cubicBezTo>
                  <a:cubicBezTo>
                    <a:pt x="1653" y="1354"/>
                    <a:pt x="1726" y="1442"/>
                    <a:pt x="1825" y="1454"/>
                  </a:cubicBezTo>
                  <a:cubicBezTo>
                    <a:pt x="1833" y="1455"/>
                    <a:pt x="1841" y="1455"/>
                    <a:pt x="1849" y="1455"/>
                  </a:cubicBezTo>
                  <a:cubicBezTo>
                    <a:pt x="1958" y="1455"/>
                    <a:pt x="2046" y="1367"/>
                    <a:pt x="2046" y="1259"/>
                  </a:cubicBezTo>
                  <a:cubicBezTo>
                    <a:pt x="2046" y="800"/>
                    <a:pt x="1690" y="415"/>
                    <a:pt x="1220" y="330"/>
                  </a:cubicBezTo>
                  <a:lnTo>
                    <a:pt x="1220" y="204"/>
                  </a:lnTo>
                  <a:cubicBezTo>
                    <a:pt x="1220" y="105"/>
                    <a:pt x="1150" y="17"/>
                    <a:pt x="1052" y="2"/>
                  </a:cubicBezTo>
                  <a:cubicBezTo>
                    <a:pt x="1043" y="1"/>
                    <a:pt x="1033"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6"/>
            <p:cNvSpPr/>
            <p:nvPr/>
          </p:nvSpPr>
          <p:spPr>
            <a:xfrm>
              <a:off x="1998558" y="3272720"/>
              <a:ext cx="47559" cy="14473"/>
            </a:xfrm>
            <a:custGeom>
              <a:avLst/>
              <a:gdLst/>
              <a:ahLst/>
              <a:cxnLst/>
              <a:rect l="l" t="t" r="r" b="b"/>
              <a:pathLst>
                <a:path w="1298" h="395" extrusionOk="0">
                  <a:moveTo>
                    <a:pt x="219" y="1"/>
                  </a:moveTo>
                  <a:cubicBezTo>
                    <a:pt x="121" y="1"/>
                    <a:pt x="32" y="70"/>
                    <a:pt x="19" y="169"/>
                  </a:cubicBezTo>
                  <a:cubicBezTo>
                    <a:pt x="1" y="291"/>
                    <a:pt x="94" y="395"/>
                    <a:pt x="213" y="395"/>
                  </a:cubicBezTo>
                  <a:lnTo>
                    <a:pt x="1080" y="395"/>
                  </a:lnTo>
                  <a:cubicBezTo>
                    <a:pt x="1178" y="395"/>
                    <a:pt x="1266" y="324"/>
                    <a:pt x="1280" y="227"/>
                  </a:cubicBezTo>
                  <a:cubicBezTo>
                    <a:pt x="1298" y="105"/>
                    <a:pt x="1205" y="1"/>
                    <a:pt x="1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6"/>
            <p:cNvSpPr/>
            <p:nvPr/>
          </p:nvSpPr>
          <p:spPr>
            <a:xfrm>
              <a:off x="1993868" y="3208600"/>
              <a:ext cx="44664" cy="25282"/>
            </a:xfrm>
            <a:custGeom>
              <a:avLst/>
              <a:gdLst/>
              <a:ahLst/>
              <a:cxnLst/>
              <a:rect l="l" t="t" r="r" b="b"/>
              <a:pathLst>
                <a:path w="1219" h="690" extrusionOk="0">
                  <a:moveTo>
                    <a:pt x="995" y="0"/>
                  </a:moveTo>
                  <a:cubicBezTo>
                    <a:pt x="972" y="0"/>
                    <a:pt x="948" y="5"/>
                    <a:pt x="925" y="14"/>
                  </a:cubicBezTo>
                  <a:lnTo>
                    <a:pt x="153" y="309"/>
                  </a:lnTo>
                  <a:cubicBezTo>
                    <a:pt x="51" y="348"/>
                    <a:pt x="1" y="462"/>
                    <a:pt x="40" y="564"/>
                  </a:cubicBezTo>
                  <a:cubicBezTo>
                    <a:pt x="70" y="642"/>
                    <a:pt x="145" y="690"/>
                    <a:pt x="223" y="690"/>
                  </a:cubicBezTo>
                  <a:cubicBezTo>
                    <a:pt x="246" y="690"/>
                    <a:pt x="271" y="686"/>
                    <a:pt x="294" y="677"/>
                  </a:cubicBezTo>
                  <a:lnTo>
                    <a:pt x="1066" y="381"/>
                  </a:lnTo>
                  <a:cubicBezTo>
                    <a:pt x="1168" y="342"/>
                    <a:pt x="1218" y="228"/>
                    <a:pt x="1179" y="127"/>
                  </a:cubicBezTo>
                  <a:cubicBezTo>
                    <a:pt x="1149" y="48"/>
                    <a:pt x="1074" y="0"/>
                    <a:pt x="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6"/>
            <p:cNvSpPr/>
            <p:nvPr/>
          </p:nvSpPr>
          <p:spPr>
            <a:xfrm>
              <a:off x="1993868" y="3325628"/>
              <a:ext cx="44664" cy="25318"/>
            </a:xfrm>
            <a:custGeom>
              <a:avLst/>
              <a:gdLst/>
              <a:ahLst/>
              <a:cxnLst/>
              <a:rect l="l" t="t" r="r" b="b"/>
              <a:pathLst>
                <a:path w="1219" h="691" extrusionOk="0">
                  <a:moveTo>
                    <a:pt x="223" y="1"/>
                  </a:moveTo>
                  <a:cubicBezTo>
                    <a:pt x="145" y="1"/>
                    <a:pt x="70" y="49"/>
                    <a:pt x="40" y="127"/>
                  </a:cubicBezTo>
                  <a:cubicBezTo>
                    <a:pt x="1" y="228"/>
                    <a:pt x="51" y="342"/>
                    <a:pt x="153" y="381"/>
                  </a:cubicBezTo>
                  <a:lnTo>
                    <a:pt x="925" y="676"/>
                  </a:lnTo>
                  <a:cubicBezTo>
                    <a:pt x="948" y="686"/>
                    <a:pt x="971" y="690"/>
                    <a:pt x="995" y="690"/>
                  </a:cubicBezTo>
                  <a:cubicBezTo>
                    <a:pt x="1074" y="690"/>
                    <a:pt x="1149" y="642"/>
                    <a:pt x="1179" y="564"/>
                  </a:cubicBezTo>
                  <a:cubicBezTo>
                    <a:pt x="1218" y="462"/>
                    <a:pt x="1168" y="348"/>
                    <a:pt x="1066" y="309"/>
                  </a:cubicBezTo>
                  <a:lnTo>
                    <a:pt x="294" y="14"/>
                  </a:lnTo>
                  <a:cubicBezTo>
                    <a:pt x="271" y="5"/>
                    <a:pt x="247" y="1"/>
                    <a:pt x="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p:nvPr/>
          </p:nvSpPr>
          <p:spPr>
            <a:xfrm>
              <a:off x="1683967" y="3272720"/>
              <a:ext cx="47559" cy="14473"/>
            </a:xfrm>
            <a:custGeom>
              <a:avLst/>
              <a:gdLst/>
              <a:ahLst/>
              <a:cxnLst/>
              <a:rect l="l" t="t" r="r" b="b"/>
              <a:pathLst>
                <a:path w="1298" h="395" extrusionOk="0">
                  <a:moveTo>
                    <a:pt x="219" y="1"/>
                  </a:moveTo>
                  <a:cubicBezTo>
                    <a:pt x="120" y="1"/>
                    <a:pt x="32" y="70"/>
                    <a:pt x="18" y="169"/>
                  </a:cubicBezTo>
                  <a:cubicBezTo>
                    <a:pt x="0" y="291"/>
                    <a:pt x="95" y="395"/>
                    <a:pt x="213" y="395"/>
                  </a:cubicBezTo>
                  <a:lnTo>
                    <a:pt x="1085" y="395"/>
                  </a:lnTo>
                  <a:cubicBezTo>
                    <a:pt x="1204" y="395"/>
                    <a:pt x="1298" y="291"/>
                    <a:pt x="1281" y="169"/>
                  </a:cubicBezTo>
                  <a:cubicBezTo>
                    <a:pt x="1266" y="70"/>
                    <a:pt x="1178" y="1"/>
                    <a:pt x="10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6"/>
            <p:cNvSpPr/>
            <p:nvPr/>
          </p:nvSpPr>
          <p:spPr>
            <a:xfrm>
              <a:off x="1691588" y="3208600"/>
              <a:ext cx="44628" cy="25282"/>
            </a:xfrm>
            <a:custGeom>
              <a:avLst/>
              <a:gdLst/>
              <a:ahLst/>
              <a:cxnLst/>
              <a:rect l="l" t="t" r="r" b="b"/>
              <a:pathLst>
                <a:path w="1218" h="690" extrusionOk="0">
                  <a:moveTo>
                    <a:pt x="223" y="0"/>
                  </a:moveTo>
                  <a:cubicBezTo>
                    <a:pt x="144" y="0"/>
                    <a:pt x="69" y="48"/>
                    <a:pt x="39" y="127"/>
                  </a:cubicBezTo>
                  <a:cubicBezTo>
                    <a:pt x="0" y="228"/>
                    <a:pt x="51" y="342"/>
                    <a:pt x="153" y="381"/>
                  </a:cubicBezTo>
                  <a:lnTo>
                    <a:pt x="925" y="677"/>
                  </a:lnTo>
                  <a:cubicBezTo>
                    <a:pt x="948" y="686"/>
                    <a:pt x="972" y="690"/>
                    <a:pt x="995" y="690"/>
                  </a:cubicBezTo>
                  <a:cubicBezTo>
                    <a:pt x="1074" y="690"/>
                    <a:pt x="1149" y="642"/>
                    <a:pt x="1179" y="564"/>
                  </a:cubicBezTo>
                  <a:cubicBezTo>
                    <a:pt x="1218" y="462"/>
                    <a:pt x="1167" y="348"/>
                    <a:pt x="1065" y="309"/>
                  </a:cubicBezTo>
                  <a:lnTo>
                    <a:pt x="293" y="14"/>
                  </a:lnTo>
                  <a:cubicBezTo>
                    <a:pt x="270" y="5"/>
                    <a:pt x="247" y="0"/>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6"/>
            <p:cNvSpPr/>
            <p:nvPr/>
          </p:nvSpPr>
          <p:spPr>
            <a:xfrm>
              <a:off x="1691588" y="3325628"/>
              <a:ext cx="44628" cy="25318"/>
            </a:xfrm>
            <a:custGeom>
              <a:avLst/>
              <a:gdLst/>
              <a:ahLst/>
              <a:cxnLst/>
              <a:rect l="l" t="t" r="r" b="b"/>
              <a:pathLst>
                <a:path w="1218" h="691" extrusionOk="0">
                  <a:moveTo>
                    <a:pt x="995" y="1"/>
                  </a:moveTo>
                  <a:cubicBezTo>
                    <a:pt x="972" y="1"/>
                    <a:pt x="948" y="5"/>
                    <a:pt x="925" y="14"/>
                  </a:cubicBezTo>
                  <a:lnTo>
                    <a:pt x="153" y="309"/>
                  </a:lnTo>
                  <a:cubicBezTo>
                    <a:pt x="52" y="348"/>
                    <a:pt x="0" y="462"/>
                    <a:pt x="39" y="564"/>
                  </a:cubicBezTo>
                  <a:cubicBezTo>
                    <a:pt x="70" y="642"/>
                    <a:pt x="144" y="690"/>
                    <a:pt x="223" y="690"/>
                  </a:cubicBezTo>
                  <a:cubicBezTo>
                    <a:pt x="247" y="690"/>
                    <a:pt x="270" y="686"/>
                    <a:pt x="293" y="677"/>
                  </a:cubicBezTo>
                  <a:lnTo>
                    <a:pt x="1065" y="381"/>
                  </a:lnTo>
                  <a:cubicBezTo>
                    <a:pt x="1167" y="342"/>
                    <a:pt x="1218" y="228"/>
                    <a:pt x="1179" y="127"/>
                  </a:cubicBezTo>
                  <a:cubicBezTo>
                    <a:pt x="1149" y="49"/>
                    <a:pt x="1075"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1935244" y="3190573"/>
              <a:ext cx="14436" cy="14473"/>
            </a:xfrm>
            <a:custGeom>
              <a:avLst/>
              <a:gdLst/>
              <a:ahLst/>
              <a:cxnLst/>
              <a:rect l="l" t="t" r="r" b="b"/>
              <a:pathLst>
                <a:path w="394" h="395" extrusionOk="0">
                  <a:moveTo>
                    <a:pt x="197" y="0"/>
                  </a:moveTo>
                  <a:cubicBezTo>
                    <a:pt x="88" y="0"/>
                    <a:pt x="0" y="89"/>
                    <a:pt x="0" y="198"/>
                  </a:cubicBezTo>
                  <a:cubicBezTo>
                    <a:pt x="0" y="307"/>
                    <a:pt x="88" y="394"/>
                    <a:pt x="197" y="394"/>
                  </a:cubicBezTo>
                  <a:cubicBezTo>
                    <a:pt x="306" y="394"/>
                    <a:pt x="394" y="307"/>
                    <a:pt x="394" y="198"/>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106"/>
          <p:cNvGrpSpPr/>
          <p:nvPr/>
        </p:nvGrpSpPr>
        <p:grpSpPr>
          <a:xfrm>
            <a:off x="1665822" y="3793361"/>
            <a:ext cx="366484" cy="327859"/>
            <a:chOff x="1680266" y="3752887"/>
            <a:chExt cx="369551" cy="330603"/>
          </a:xfrm>
        </p:grpSpPr>
        <p:sp>
          <p:nvSpPr>
            <p:cNvPr id="1149" name="Google Shape;1149;p106"/>
            <p:cNvSpPr/>
            <p:nvPr/>
          </p:nvSpPr>
          <p:spPr>
            <a:xfrm>
              <a:off x="1680266" y="3752887"/>
              <a:ext cx="369551" cy="330603"/>
            </a:xfrm>
            <a:custGeom>
              <a:avLst/>
              <a:gdLst/>
              <a:ahLst/>
              <a:cxnLst/>
              <a:rect l="l" t="t" r="r" b="b"/>
              <a:pathLst>
                <a:path w="10086" h="9023" extrusionOk="0">
                  <a:moveTo>
                    <a:pt x="9692" y="2128"/>
                  </a:moveTo>
                  <a:lnTo>
                    <a:pt x="9692" y="8431"/>
                  </a:lnTo>
                  <a:cubicBezTo>
                    <a:pt x="9692" y="8540"/>
                    <a:pt x="9604" y="8628"/>
                    <a:pt x="9495" y="8628"/>
                  </a:cubicBezTo>
                  <a:lnTo>
                    <a:pt x="592" y="8628"/>
                  </a:lnTo>
                  <a:cubicBezTo>
                    <a:pt x="483" y="8628"/>
                    <a:pt x="396" y="8540"/>
                    <a:pt x="396" y="8431"/>
                  </a:cubicBezTo>
                  <a:lnTo>
                    <a:pt x="396" y="2128"/>
                  </a:lnTo>
                  <a:close/>
                  <a:moveTo>
                    <a:pt x="592" y="1"/>
                  </a:moveTo>
                  <a:cubicBezTo>
                    <a:pt x="265" y="1"/>
                    <a:pt x="1" y="265"/>
                    <a:pt x="1" y="592"/>
                  </a:cubicBezTo>
                  <a:lnTo>
                    <a:pt x="1" y="8431"/>
                  </a:lnTo>
                  <a:cubicBezTo>
                    <a:pt x="1" y="8757"/>
                    <a:pt x="265" y="9022"/>
                    <a:pt x="592" y="9022"/>
                  </a:cubicBezTo>
                  <a:lnTo>
                    <a:pt x="9495" y="9022"/>
                  </a:lnTo>
                  <a:cubicBezTo>
                    <a:pt x="9821" y="9022"/>
                    <a:pt x="10086" y="8757"/>
                    <a:pt x="10086" y="8431"/>
                  </a:cubicBezTo>
                  <a:lnTo>
                    <a:pt x="10086" y="592"/>
                  </a:lnTo>
                  <a:cubicBezTo>
                    <a:pt x="10086" y="265"/>
                    <a:pt x="9821" y="1"/>
                    <a:pt x="9495" y="1"/>
                  </a:cubicBezTo>
                  <a:lnTo>
                    <a:pt x="5942" y="1"/>
                  </a:lnTo>
                  <a:cubicBezTo>
                    <a:pt x="5844" y="1"/>
                    <a:pt x="5755" y="71"/>
                    <a:pt x="5742" y="169"/>
                  </a:cubicBezTo>
                  <a:cubicBezTo>
                    <a:pt x="5724" y="291"/>
                    <a:pt x="5818" y="395"/>
                    <a:pt x="5936" y="395"/>
                  </a:cubicBezTo>
                  <a:lnTo>
                    <a:pt x="9495" y="395"/>
                  </a:lnTo>
                  <a:cubicBezTo>
                    <a:pt x="9604" y="395"/>
                    <a:pt x="9692" y="483"/>
                    <a:pt x="9692" y="592"/>
                  </a:cubicBezTo>
                  <a:lnTo>
                    <a:pt x="9692" y="1734"/>
                  </a:lnTo>
                  <a:lnTo>
                    <a:pt x="396" y="1734"/>
                  </a:lnTo>
                  <a:lnTo>
                    <a:pt x="396" y="592"/>
                  </a:lnTo>
                  <a:cubicBezTo>
                    <a:pt x="396" y="483"/>
                    <a:pt x="484" y="395"/>
                    <a:pt x="592" y="395"/>
                  </a:cubicBezTo>
                  <a:lnTo>
                    <a:pt x="4150" y="395"/>
                  </a:lnTo>
                  <a:cubicBezTo>
                    <a:pt x="4249" y="395"/>
                    <a:pt x="4337" y="325"/>
                    <a:pt x="4352" y="227"/>
                  </a:cubicBezTo>
                  <a:cubicBezTo>
                    <a:pt x="4369" y="105"/>
                    <a:pt x="4275" y="1"/>
                    <a:pt x="4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6"/>
            <p:cNvSpPr/>
            <p:nvPr/>
          </p:nvSpPr>
          <p:spPr>
            <a:xfrm>
              <a:off x="1832029" y="3784654"/>
              <a:ext cx="179060" cy="14473"/>
            </a:xfrm>
            <a:custGeom>
              <a:avLst/>
              <a:gdLst/>
              <a:ahLst/>
              <a:cxnLst/>
              <a:rect l="l" t="t" r="r" b="b"/>
              <a:pathLst>
                <a:path w="4887" h="395" extrusionOk="0">
                  <a:moveTo>
                    <a:pt x="197" y="0"/>
                  </a:moveTo>
                  <a:cubicBezTo>
                    <a:pt x="88" y="0"/>
                    <a:pt x="0" y="89"/>
                    <a:pt x="0" y="198"/>
                  </a:cubicBezTo>
                  <a:cubicBezTo>
                    <a:pt x="0" y="306"/>
                    <a:pt x="88" y="394"/>
                    <a:pt x="197" y="394"/>
                  </a:cubicBezTo>
                  <a:lnTo>
                    <a:pt x="4690" y="394"/>
                  </a:lnTo>
                  <a:cubicBezTo>
                    <a:pt x="4798" y="394"/>
                    <a:pt x="4886" y="306"/>
                    <a:pt x="4886" y="198"/>
                  </a:cubicBezTo>
                  <a:cubicBezTo>
                    <a:pt x="4886" y="89"/>
                    <a:pt x="4798" y="0"/>
                    <a:pt x="46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6"/>
            <p:cNvSpPr/>
            <p:nvPr/>
          </p:nvSpPr>
          <p:spPr>
            <a:xfrm>
              <a:off x="1886696" y="3865518"/>
              <a:ext cx="124136" cy="43308"/>
            </a:xfrm>
            <a:custGeom>
              <a:avLst/>
              <a:gdLst/>
              <a:ahLst/>
              <a:cxnLst/>
              <a:rect l="l" t="t" r="r" b="b"/>
              <a:pathLst>
                <a:path w="3388" h="1182" extrusionOk="0">
                  <a:moveTo>
                    <a:pt x="2994" y="394"/>
                  </a:moveTo>
                  <a:lnTo>
                    <a:pt x="2994" y="788"/>
                  </a:lnTo>
                  <a:lnTo>
                    <a:pt x="394" y="788"/>
                  </a:lnTo>
                  <a:lnTo>
                    <a:pt x="394" y="394"/>
                  </a:lnTo>
                  <a:close/>
                  <a:moveTo>
                    <a:pt x="197" y="0"/>
                  </a:moveTo>
                  <a:cubicBezTo>
                    <a:pt x="89" y="0"/>
                    <a:pt x="1" y="88"/>
                    <a:pt x="1" y="196"/>
                  </a:cubicBezTo>
                  <a:lnTo>
                    <a:pt x="1" y="984"/>
                  </a:lnTo>
                  <a:cubicBezTo>
                    <a:pt x="1" y="1093"/>
                    <a:pt x="89" y="1182"/>
                    <a:pt x="197" y="1182"/>
                  </a:cubicBezTo>
                  <a:lnTo>
                    <a:pt x="3191" y="1182"/>
                  </a:lnTo>
                  <a:cubicBezTo>
                    <a:pt x="3300" y="1182"/>
                    <a:pt x="3388" y="1093"/>
                    <a:pt x="3388" y="984"/>
                  </a:cubicBezTo>
                  <a:lnTo>
                    <a:pt x="3388" y="196"/>
                  </a:lnTo>
                  <a:cubicBezTo>
                    <a:pt x="3388" y="87"/>
                    <a:pt x="3300" y="0"/>
                    <a:pt x="3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6"/>
            <p:cNvSpPr/>
            <p:nvPr/>
          </p:nvSpPr>
          <p:spPr>
            <a:xfrm>
              <a:off x="1719251" y="3865518"/>
              <a:ext cx="147293" cy="178986"/>
            </a:xfrm>
            <a:custGeom>
              <a:avLst/>
              <a:gdLst/>
              <a:ahLst/>
              <a:cxnLst/>
              <a:rect l="l" t="t" r="r" b="b"/>
              <a:pathLst>
                <a:path w="4020" h="4885" extrusionOk="0">
                  <a:moveTo>
                    <a:pt x="394" y="393"/>
                  </a:moveTo>
                  <a:lnTo>
                    <a:pt x="3625" y="394"/>
                  </a:lnTo>
                  <a:lnTo>
                    <a:pt x="3625" y="1638"/>
                  </a:lnTo>
                  <a:lnTo>
                    <a:pt x="3058" y="1070"/>
                  </a:lnTo>
                  <a:cubicBezTo>
                    <a:pt x="3019" y="1032"/>
                    <a:pt x="2969" y="1013"/>
                    <a:pt x="2918" y="1013"/>
                  </a:cubicBezTo>
                  <a:cubicBezTo>
                    <a:pt x="2868" y="1013"/>
                    <a:pt x="2818" y="1032"/>
                    <a:pt x="2779" y="1070"/>
                  </a:cubicBezTo>
                  <a:lnTo>
                    <a:pt x="1723" y="2126"/>
                  </a:lnTo>
                  <a:lnTo>
                    <a:pt x="1409" y="1812"/>
                  </a:lnTo>
                  <a:cubicBezTo>
                    <a:pt x="1372" y="1775"/>
                    <a:pt x="1322" y="1754"/>
                    <a:pt x="1270" y="1754"/>
                  </a:cubicBezTo>
                  <a:cubicBezTo>
                    <a:pt x="1218" y="1754"/>
                    <a:pt x="1167" y="1775"/>
                    <a:pt x="1131" y="1812"/>
                  </a:cubicBezTo>
                  <a:lnTo>
                    <a:pt x="394" y="2547"/>
                  </a:lnTo>
                  <a:lnTo>
                    <a:pt x="394" y="393"/>
                  </a:lnTo>
                  <a:close/>
                  <a:moveTo>
                    <a:pt x="2918" y="1488"/>
                  </a:moveTo>
                  <a:lnTo>
                    <a:pt x="3625" y="2194"/>
                  </a:lnTo>
                  <a:lnTo>
                    <a:pt x="3625" y="4027"/>
                  </a:lnTo>
                  <a:lnTo>
                    <a:pt x="2002" y="2404"/>
                  </a:lnTo>
                  <a:lnTo>
                    <a:pt x="2918" y="1488"/>
                  </a:lnTo>
                  <a:close/>
                  <a:moveTo>
                    <a:pt x="1270" y="2229"/>
                  </a:moveTo>
                  <a:lnTo>
                    <a:pt x="3531" y="4490"/>
                  </a:lnTo>
                  <a:lnTo>
                    <a:pt x="394" y="4490"/>
                  </a:lnTo>
                  <a:lnTo>
                    <a:pt x="394" y="3105"/>
                  </a:lnTo>
                  <a:lnTo>
                    <a:pt x="1270" y="2229"/>
                  </a:lnTo>
                  <a:close/>
                  <a:moveTo>
                    <a:pt x="198" y="0"/>
                  </a:moveTo>
                  <a:cubicBezTo>
                    <a:pt x="89" y="0"/>
                    <a:pt x="1" y="88"/>
                    <a:pt x="1" y="196"/>
                  </a:cubicBezTo>
                  <a:lnTo>
                    <a:pt x="1" y="4688"/>
                  </a:lnTo>
                  <a:cubicBezTo>
                    <a:pt x="1" y="4796"/>
                    <a:pt x="89" y="4884"/>
                    <a:pt x="198" y="4884"/>
                  </a:cubicBezTo>
                  <a:lnTo>
                    <a:pt x="3822" y="4884"/>
                  </a:lnTo>
                  <a:cubicBezTo>
                    <a:pt x="3931" y="4884"/>
                    <a:pt x="4019" y="4796"/>
                    <a:pt x="4019" y="4688"/>
                  </a:cubicBezTo>
                  <a:lnTo>
                    <a:pt x="4019" y="196"/>
                  </a:lnTo>
                  <a:cubicBezTo>
                    <a:pt x="4019" y="87"/>
                    <a:pt x="3931" y="0"/>
                    <a:pt x="3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6"/>
            <p:cNvSpPr/>
            <p:nvPr/>
          </p:nvSpPr>
          <p:spPr>
            <a:xfrm>
              <a:off x="1886366" y="3927550"/>
              <a:ext cx="125272" cy="14473"/>
            </a:xfrm>
            <a:custGeom>
              <a:avLst/>
              <a:gdLst/>
              <a:ahLst/>
              <a:cxnLst/>
              <a:rect l="l" t="t" r="r" b="b"/>
              <a:pathLst>
                <a:path w="3419" h="395" extrusionOk="0">
                  <a:moveTo>
                    <a:pt x="219" y="0"/>
                  </a:moveTo>
                  <a:cubicBezTo>
                    <a:pt x="120" y="0"/>
                    <a:pt x="32" y="71"/>
                    <a:pt x="18" y="168"/>
                  </a:cubicBezTo>
                  <a:cubicBezTo>
                    <a:pt x="0" y="290"/>
                    <a:pt x="95" y="394"/>
                    <a:pt x="213" y="394"/>
                  </a:cubicBezTo>
                  <a:lnTo>
                    <a:pt x="3200" y="394"/>
                  </a:lnTo>
                  <a:cubicBezTo>
                    <a:pt x="3299" y="394"/>
                    <a:pt x="3387" y="325"/>
                    <a:pt x="3401" y="227"/>
                  </a:cubicBezTo>
                  <a:cubicBezTo>
                    <a:pt x="3419" y="105"/>
                    <a:pt x="3325" y="0"/>
                    <a:pt x="3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6"/>
            <p:cNvSpPr/>
            <p:nvPr/>
          </p:nvSpPr>
          <p:spPr>
            <a:xfrm>
              <a:off x="1886366" y="3960746"/>
              <a:ext cx="125272" cy="14473"/>
            </a:xfrm>
            <a:custGeom>
              <a:avLst/>
              <a:gdLst/>
              <a:ahLst/>
              <a:cxnLst/>
              <a:rect l="l" t="t" r="r" b="b"/>
              <a:pathLst>
                <a:path w="3419" h="395" extrusionOk="0">
                  <a:moveTo>
                    <a:pt x="219" y="1"/>
                  </a:moveTo>
                  <a:cubicBezTo>
                    <a:pt x="120" y="1"/>
                    <a:pt x="32" y="71"/>
                    <a:pt x="18" y="169"/>
                  </a:cubicBezTo>
                  <a:cubicBezTo>
                    <a:pt x="0" y="291"/>
                    <a:pt x="95" y="394"/>
                    <a:pt x="213" y="394"/>
                  </a:cubicBezTo>
                  <a:lnTo>
                    <a:pt x="3200" y="394"/>
                  </a:lnTo>
                  <a:cubicBezTo>
                    <a:pt x="3299" y="394"/>
                    <a:pt x="3387" y="324"/>
                    <a:pt x="3401" y="226"/>
                  </a:cubicBezTo>
                  <a:cubicBezTo>
                    <a:pt x="3419" y="105"/>
                    <a:pt x="3325" y="1"/>
                    <a:pt x="3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6"/>
            <p:cNvSpPr/>
            <p:nvPr/>
          </p:nvSpPr>
          <p:spPr>
            <a:xfrm>
              <a:off x="1886366" y="3993978"/>
              <a:ext cx="125272" cy="14436"/>
            </a:xfrm>
            <a:custGeom>
              <a:avLst/>
              <a:gdLst/>
              <a:ahLst/>
              <a:cxnLst/>
              <a:rect l="l" t="t" r="r" b="b"/>
              <a:pathLst>
                <a:path w="3419" h="394" extrusionOk="0">
                  <a:moveTo>
                    <a:pt x="219" y="0"/>
                  </a:moveTo>
                  <a:cubicBezTo>
                    <a:pt x="120" y="0"/>
                    <a:pt x="32" y="69"/>
                    <a:pt x="18" y="167"/>
                  </a:cubicBezTo>
                  <a:cubicBezTo>
                    <a:pt x="0" y="289"/>
                    <a:pt x="95" y="394"/>
                    <a:pt x="213" y="394"/>
                  </a:cubicBezTo>
                  <a:lnTo>
                    <a:pt x="3200" y="394"/>
                  </a:lnTo>
                  <a:cubicBezTo>
                    <a:pt x="3299" y="394"/>
                    <a:pt x="3387" y="324"/>
                    <a:pt x="3401" y="226"/>
                  </a:cubicBezTo>
                  <a:cubicBezTo>
                    <a:pt x="3419" y="104"/>
                    <a:pt x="3325" y="0"/>
                    <a:pt x="3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6"/>
            <p:cNvSpPr/>
            <p:nvPr/>
          </p:nvSpPr>
          <p:spPr>
            <a:xfrm>
              <a:off x="1886366" y="4027137"/>
              <a:ext cx="70459" cy="14473"/>
            </a:xfrm>
            <a:custGeom>
              <a:avLst/>
              <a:gdLst/>
              <a:ahLst/>
              <a:cxnLst/>
              <a:rect l="l" t="t" r="r" b="b"/>
              <a:pathLst>
                <a:path w="1923" h="395" extrusionOk="0">
                  <a:moveTo>
                    <a:pt x="219" y="0"/>
                  </a:moveTo>
                  <a:cubicBezTo>
                    <a:pt x="120" y="0"/>
                    <a:pt x="32" y="71"/>
                    <a:pt x="18" y="168"/>
                  </a:cubicBezTo>
                  <a:cubicBezTo>
                    <a:pt x="0" y="290"/>
                    <a:pt x="95" y="394"/>
                    <a:pt x="212" y="394"/>
                  </a:cubicBezTo>
                  <a:lnTo>
                    <a:pt x="1704" y="394"/>
                  </a:lnTo>
                  <a:cubicBezTo>
                    <a:pt x="1802" y="394"/>
                    <a:pt x="1891" y="325"/>
                    <a:pt x="1904" y="227"/>
                  </a:cubicBezTo>
                  <a:cubicBezTo>
                    <a:pt x="1922" y="105"/>
                    <a:pt x="1828" y="0"/>
                    <a:pt x="1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6"/>
            <p:cNvSpPr/>
            <p:nvPr/>
          </p:nvSpPr>
          <p:spPr>
            <a:xfrm>
              <a:off x="1858080" y="3752887"/>
              <a:ext cx="14436" cy="14473"/>
            </a:xfrm>
            <a:custGeom>
              <a:avLst/>
              <a:gdLst/>
              <a:ahLst/>
              <a:cxnLst/>
              <a:rect l="l" t="t" r="r" b="b"/>
              <a:pathLst>
                <a:path w="394" h="395" extrusionOk="0">
                  <a:moveTo>
                    <a:pt x="197" y="1"/>
                  </a:moveTo>
                  <a:cubicBezTo>
                    <a:pt x="88" y="1"/>
                    <a:pt x="0" y="89"/>
                    <a:pt x="0" y="198"/>
                  </a:cubicBezTo>
                  <a:cubicBezTo>
                    <a:pt x="0" y="306"/>
                    <a:pt x="88" y="395"/>
                    <a:pt x="197" y="395"/>
                  </a:cubicBezTo>
                  <a:cubicBezTo>
                    <a:pt x="306" y="395"/>
                    <a:pt x="394" y="306"/>
                    <a:pt x="394" y="198"/>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6"/>
            <p:cNvSpPr/>
            <p:nvPr/>
          </p:nvSpPr>
          <p:spPr>
            <a:xfrm>
              <a:off x="1783261" y="3784654"/>
              <a:ext cx="14473" cy="14473"/>
            </a:xfrm>
            <a:custGeom>
              <a:avLst/>
              <a:gdLst/>
              <a:ahLst/>
              <a:cxnLst/>
              <a:rect l="l" t="t" r="r" b="b"/>
              <a:pathLst>
                <a:path w="395" h="395" extrusionOk="0">
                  <a:moveTo>
                    <a:pt x="197" y="0"/>
                  </a:moveTo>
                  <a:cubicBezTo>
                    <a:pt x="88" y="0"/>
                    <a:pt x="0" y="89"/>
                    <a:pt x="0" y="198"/>
                  </a:cubicBezTo>
                  <a:cubicBezTo>
                    <a:pt x="0" y="306"/>
                    <a:pt x="88" y="394"/>
                    <a:pt x="197" y="394"/>
                  </a:cubicBezTo>
                  <a:cubicBezTo>
                    <a:pt x="306" y="394"/>
                    <a:pt x="394" y="306"/>
                    <a:pt x="394" y="198"/>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6"/>
            <p:cNvSpPr/>
            <p:nvPr/>
          </p:nvSpPr>
          <p:spPr>
            <a:xfrm>
              <a:off x="1751384" y="3784654"/>
              <a:ext cx="14473" cy="14473"/>
            </a:xfrm>
            <a:custGeom>
              <a:avLst/>
              <a:gdLst/>
              <a:ahLst/>
              <a:cxnLst/>
              <a:rect l="l" t="t" r="r" b="b"/>
              <a:pathLst>
                <a:path w="395" h="395" extrusionOk="0">
                  <a:moveTo>
                    <a:pt x="197" y="0"/>
                  </a:moveTo>
                  <a:cubicBezTo>
                    <a:pt x="88" y="0"/>
                    <a:pt x="1" y="89"/>
                    <a:pt x="1" y="198"/>
                  </a:cubicBezTo>
                  <a:cubicBezTo>
                    <a:pt x="1" y="306"/>
                    <a:pt x="88" y="394"/>
                    <a:pt x="197" y="394"/>
                  </a:cubicBezTo>
                  <a:cubicBezTo>
                    <a:pt x="306" y="394"/>
                    <a:pt x="394" y="306"/>
                    <a:pt x="394" y="198"/>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6"/>
            <p:cNvSpPr/>
            <p:nvPr/>
          </p:nvSpPr>
          <p:spPr>
            <a:xfrm>
              <a:off x="1719471" y="3784654"/>
              <a:ext cx="14473" cy="14473"/>
            </a:xfrm>
            <a:custGeom>
              <a:avLst/>
              <a:gdLst/>
              <a:ahLst/>
              <a:cxnLst/>
              <a:rect l="l" t="t" r="r" b="b"/>
              <a:pathLst>
                <a:path w="395" h="395" extrusionOk="0">
                  <a:moveTo>
                    <a:pt x="198" y="0"/>
                  </a:moveTo>
                  <a:cubicBezTo>
                    <a:pt x="89" y="0"/>
                    <a:pt x="1" y="89"/>
                    <a:pt x="1" y="198"/>
                  </a:cubicBezTo>
                  <a:cubicBezTo>
                    <a:pt x="1" y="306"/>
                    <a:pt x="89" y="394"/>
                    <a:pt x="198" y="394"/>
                  </a:cubicBezTo>
                  <a:cubicBezTo>
                    <a:pt x="307" y="394"/>
                    <a:pt x="395" y="306"/>
                    <a:pt x="395" y="198"/>
                  </a:cubicBezTo>
                  <a:cubicBezTo>
                    <a:pt x="395" y="89"/>
                    <a:pt x="307"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106"/>
          <p:cNvSpPr/>
          <p:nvPr/>
        </p:nvSpPr>
        <p:spPr>
          <a:xfrm>
            <a:off x="2493057" y="1471794"/>
            <a:ext cx="253400" cy="366438"/>
          </a:xfrm>
          <a:custGeom>
            <a:avLst/>
            <a:gdLst/>
            <a:ahLst/>
            <a:cxnLst/>
            <a:rect l="l" t="t" r="r" b="b"/>
            <a:pathLst>
              <a:path w="6974" h="10085" extrusionOk="0">
                <a:moveTo>
                  <a:pt x="6580" y="1418"/>
                </a:moveTo>
                <a:lnTo>
                  <a:pt x="6580" y="1891"/>
                </a:lnTo>
                <a:lnTo>
                  <a:pt x="394" y="1891"/>
                </a:lnTo>
                <a:lnTo>
                  <a:pt x="394" y="1418"/>
                </a:lnTo>
                <a:close/>
                <a:moveTo>
                  <a:pt x="6294" y="2285"/>
                </a:moveTo>
                <a:lnTo>
                  <a:pt x="6175" y="3545"/>
                </a:lnTo>
                <a:lnTo>
                  <a:pt x="811" y="3545"/>
                </a:lnTo>
                <a:lnTo>
                  <a:pt x="694" y="2285"/>
                </a:lnTo>
                <a:close/>
                <a:moveTo>
                  <a:pt x="6139" y="3939"/>
                </a:moveTo>
                <a:lnTo>
                  <a:pt x="5769" y="7879"/>
                </a:lnTo>
                <a:lnTo>
                  <a:pt x="1219" y="7879"/>
                </a:lnTo>
                <a:lnTo>
                  <a:pt x="849" y="3939"/>
                </a:lnTo>
                <a:close/>
                <a:moveTo>
                  <a:pt x="5732" y="8273"/>
                </a:moveTo>
                <a:lnTo>
                  <a:pt x="5599" y="9691"/>
                </a:lnTo>
                <a:lnTo>
                  <a:pt x="1388" y="9691"/>
                </a:lnTo>
                <a:lnTo>
                  <a:pt x="1256" y="8273"/>
                </a:lnTo>
                <a:close/>
                <a:moveTo>
                  <a:pt x="1123" y="0"/>
                </a:moveTo>
                <a:cubicBezTo>
                  <a:pt x="1015" y="0"/>
                  <a:pt x="927" y="89"/>
                  <a:pt x="927" y="197"/>
                </a:cubicBezTo>
                <a:lnTo>
                  <a:pt x="927" y="1024"/>
                </a:lnTo>
                <a:lnTo>
                  <a:pt x="198" y="1024"/>
                </a:lnTo>
                <a:cubicBezTo>
                  <a:pt x="89" y="1024"/>
                  <a:pt x="1" y="1113"/>
                  <a:pt x="1" y="1221"/>
                </a:cubicBezTo>
                <a:lnTo>
                  <a:pt x="1" y="2087"/>
                </a:lnTo>
                <a:cubicBezTo>
                  <a:pt x="1" y="2197"/>
                  <a:pt x="89" y="2285"/>
                  <a:pt x="198" y="2285"/>
                </a:cubicBezTo>
                <a:lnTo>
                  <a:pt x="290" y="2285"/>
                </a:lnTo>
                <a:lnTo>
                  <a:pt x="1006" y="9906"/>
                </a:lnTo>
                <a:cubicBezTo>
                  <a:pt x="1015" y="10007"/>
                  <a:pt x="1100" y="10085"/>
                  <a:pt x="1202" y="10085"/>
                </a:cubicBezTo>
                <a:lnTo>
                  <a:pt x="5772" y="10085"/>
                </a:lnTo>
                <a:cubicBezTo>
                  <a:pt x="5873" y="10085"/>
                  <a:pt x="5958" y="10007"/>
                  <a:pt x="5967" y="9906"/>
                </a:cubicBezTo>
                <a:lnTo>
                  <a:pt x="6683" y="2285"/>
                </a:lnTo>
                <a:lnTo>
                  <a:pt x="6776" y="2285"/>
                </a:lnTo>
                <a:cubicBezTo>
                  <a:pt x="6885" y="2285"/>
                  <a:pt x="6974" y="2197"/>
                  <a:pt x="6974" y="2087"/>
                </a:cubicBezTo>
                <a:lnTo>
                  <a:pt x="6974" y="1221"/>
                </a:lnTo>
                <a:cubicBezTo>
                  <a:pt x="6974" y="1113"/>
                  <a:pt x="6885" y="1024"/>
                  <a:pt x="6776" y="1024"/>
                </a:cubicBezTo>
                <a:lnTo>
                  <a:pt x="6047" y="1024"/>
                </a:lnTo>
                <a:lnTo>
                  <a:pt x="6047" y="197"/>
                </a:lnTo>
                <a:cubicBezTo>
                  <a:pt x="6047" y="87"/>
                  <a:pt x="5959" y="0"/>
                  <a:pt x="5851" y="0"/>
                </a:cubicBezTo>
                <a:lnTo>
                  <a:pt x="4383" y="0"/>
                </a:lnTo>
                <a:cubicBezTo>
                  <a:pt x="4284" y="0"/>
                  <a:pt x="4196" y="70"/>
                  <a:pt x="4181" y="167"/>
                </a:cubicBezTo>
                <a:cubicBezTo>
                  <a:pt x="4164" y="289"/>
                  <a:pt x="4258" y="394"/>
                  <a:pt x="4376" y="394"/>
                </a:cubicBezTo>
                <a:lnTo>
                  <a:pt x="5653" y="394"/>
                </a:lnTo>
                <a:lnTo>
                  <a:pt x="5653" y="1024"/>
                </a:lnTo>
                <a:lnTo>
                  <a:pt x="1321" y="1024"/>
                </a:lnTo>
                <a:lnTo>
                  <a:pt x="1321" y="394"/>
                </a:lnTo>
                <a:lnTo>
                  <a:pt x="2597" y="394"/>
                </a:lnTo>
                <a:cubicBezTo>
                  <a:pt x="2696" y="394"/>
                  <a:pt x="2784" y="324"/>
                  <a:pt x="2799" y="226"/>
                </a:cubicBezTo>
                <a:cubicBezTo>
                  <a:pt x="2815" y="104"/>
                  <a:pt x="2722" y="0"/>
                  <a:pt x="2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6"/>
          <p:cNvSpPr/>
          <p:nvPr/>
        </p:nvSpPr>
        <p:spPr>
          <a:xfrm>
            <a:off x="2566708" y="1640207"/>
            <a:ext cx="102428" cy="98250"/>
          </a:xfrm>
          <a:custGeom>
            <a:avLst/>
            <a:gdLst/>
            <a:ahLst/>
            <a:cxnLst/>
            <a:rect l="l" t="t" r="r" b="b"/>
            <a:pathLst>
              <a:path w="2819" h="2704" extrusionOk="0">
                <a:moveTo>
                  <a:pt x="1651" y="394"/>
                </a:moveTo>
                <a:cubicBezTo>
                  <a:pt x="1829" y="394"/>
                  <a:pt x="1998" y="454"/>
                  <a:pt x="2135" y="564"/>
                </a:cubicBezTo>
                <a:cubicBezTo>
                  <a:pt x="2094" y="897"/>
                  <a:pt x="1810" y="1156"/>
                  <a:pt x="1467" y="1156"/>
                </a:cubicBezTo>
                <a:cubicBezTo>
                  <a:pt x="1063" y="1156"/>
                  <a:pt x="710" y="1382"/>
                  <a:pt x="529" y="1713"/>
                </a:cubicBezTo>
                <a:cubicBezTo>
                  <a:pt x="470" y="1462"/>
                  <a:pt x="538" y="1186"/>
                  <a:pt x="735" y="990"/>
                </a:cubicBezTo>
                <a:lnTo>
                  <a:pt x="1104" y="621"/>
                </a:lnTo>
                <a:cubicBezTo>
                  <a:pt x="1251" y="474"/>
                  <a:pt x="1445" y="394"/>
                  <a:pt x="1651" y="394"/>
                </a:cubicBezTo>
                <a:close/>
                <a:moveTo>
                  <a:pt x="2405" y="993"/>
                </a:moveTo>
                <a:cubicBezTo>
                  <a:pt x="2417" y="1050"/>
                  <a:pt x="2425" y="1108"/>
                  <a:pt x="2425" y="1168"/>
                </a:cubicBezTo>
                <a:cubicBezTo>
                  <a:pt x="2425" y="1374"/>
                  <a:pt x="2344" y="1569"/>
                  <a:pt x="2198" y="1715"/>
                </a:cubicBezTo>
                <a:lnTo>
                  <a:pt x="1828" y="2084"/>
                </a:lnTo>
                <a:cubicBezTo>
                  <a:pt x="1677" y="2235"/>
                  <a:pt x="1479" y="2311"/>
                  <a:pt x="1281" y="2311"/>
                </a:cubicBezTo>
                <a:cubicBezTo>
                  <a:pt x="1110" y="2311"/>
                  <a:pt x="939" y="2254"/>
                  <a:pt x="798" y="2141"/>
                </a:cubicBezTo>
                <a:cubicBezTo>
                  <a:pt x="839" y="1809"/>
                  <a:pt x="1123" y="1550"/>
                  <a:pt x="1467" y="1550"/>
                </a:cubicBezTo>
                <a:cubicBezTo>
                  <a:pt x="1871" y="1550"/>
                  <a:pt x="2223" y="1324"/>
                  <a:pt x="2405" y="993"/>
                </a:cubicBezTo>
                <a:close/>
                <a:moveTo>
                  <a:pt x="1651" y="0"/>
                </a:moveTo>
                <a:cubicBezTo>
                  <a:pt x="1339" y="0"/>
                  <a:pt x="1046" y="121"/>
                  <a:pt x="825" y="342"/>
                </a:cubicBezTo>
                <a:lnTo>
                  <a:pt x="455" y="711"/>
                </a:lnTo>
                <a:cubicBezTo>
                  <a:pt x="1" y="1167"/>
                  <a:pt x="1" y="1908"/>
                  <a:pt x="455" y="2363"/>
                </a:cubicBezTo>
                <a:cubicBezTo>
                  <a:pt x="683" y="2591"/>
                  <a:pt x="983" y="2704"/>
                  <a:pt x="1281" y="2704"/>
                </a:cubicBezTo>
                <a:cubicBezTo>
                  <a:pt x="1580" y="2704"/>
                  <a:pt x="1880" y="2591"/>
                  <a:pt x="2107" y="2363"/>
                </a:cubicBezTo>
                <a:lnTo>
                  <a:pt x="2476" y="1993"/>
                </a:lnTo>
                <a:cubicBezTo>
                  <a:pt x="2697" y="1772"/>
                  <a:pt x="2819" y="1479"/>
                  <a:pt x="2819" y="1167"/>
                </a:cubicBezTo>
                <a:cubicBezTo>
                  <a:pt x="2819" y="856"/>
                  <a:pt x="2698" y="563"/>
                  <a:pt x="2477" y="344"/>
                </a:cubicBezTo>
                <a:cubicBezTo>
                  <a:pt x="2477" y="343"/>
                  <a:pt x="2477" y="343"/>
                  <a:pt x="2476" y="343"/>
                </a:cubicBezTo>
                <a:cubicBezTo>
                  <a:pt x="2476" y="343"/>
                  <a:pt x="2476" y="343"/>
                  <a:pt x="2476" y="342"/>
                </a:cubicBezTo>
                <a:cubicBezTo>
                  <a:pt x="2256" y="121"/>
                  <a:pt x="1963" y="0"/>
                  <a:pt x="1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6"/>
          <p:cNvSpPr/>
          <p:nvPr/>
        </p:nvSpPr>
        <p:spPr>
          <a:xfrm>
            <a:off x="2635361" y="1411884"/>
            <a:ext cx="14473" cy="14473"/>
          </a:xfrm>
          <a:custGeom>
            <a:avLst/>
            <a:gdLst/>
            <a:ahLst/>
            <a:cxnLst/>
            <a:rect l="l" t="t" r="r" b="b"/>
            <a:pathLst>
              <a:path w="395" h="395" extrusionOk="0">
                <a:moveTo>
                  <a:pt x="197" y="0"/>
                </a:moveTo>
                <a:cubicBezTo>
                  <a:pt x="89" y="0"/>
                  <a:pt x="1" y="88"/>
                  <a:pt x="1" y="198"/>
                </a:cubicBezTo>
                <a:cubicBezTo>
                  <a:pt x="1" y="307"/>
                  <a:pt x="89" y="394"/>
                  <a:pt x="197" y="394"/>
                </a:cubicBezTo>
                <a:cubicBezTo>
                  <a:pt x="306" y="394"/>
                  <a:pt x="394" y="307"/>
                  <a:pt x="394" y="198"/>
                </a:cubicBezTo>
                <a:cubicBezTo>
                  <a:pt x="394" y="88"/>
                  <a:pt x="306"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06"/>
          <p:cNvGrpSpPr/>
          <p:nvPr/>
        </p:nvGrpSpPr>
        <p:grpSpPr>
          <a:xfrm>
            <a:off x="2436615" y="2062392"/>
            <a:ext cx="366447" cy="366447"/>
            <a:chOff x="2457510" y="2007430"/>
            <a:chExt cx="369514" cy="369514"/>
          </a:xfrm>
        </p:grpSpPr>
        <p:sp>
          <p:nvSpPr>
            <p:cNvPr id="1165" name="Google Shape;1165;p106"/>
            <p:cNvSpPr/>
            <p:nvPr/>
          </p:nvSpPr>
          <p:spPr>
            <a:xfrm>
              <a:off x="2554570" y="2257095"/>
              <a:ext cx="54887" cy="54887"/>
            </a:xfrm>
            <a:custGeom>
              <a:avLst/>
              <a:gdLst/>
              <a:ahLst/>
              <a:cxnLst/>
              <a:rect l="l" t="t" r="r" b="b"/>
              <a:pathLst>
                <a:path w="1498" h="1498" extrusionOk="0">
                  <a:moveTo>
                    <a:pt x="750" y="394"/>
                  </a:moveTo>
                  <a:cubicBezTo>
                    <a:pt x="945" y="394"/>
                    <a:pt x="1104" y="553"/>
                    <a:pt x="1104" y="750"/>
                  </a:cubicBezTo>
                  <a:cubicBezTo>
                    <a:pt x="1104" y="945"/>
                    <a:pt x="945" y="1103"/>
                    <a:pt x="750" y="1103"/>
                  </a:cubicBezTo>
                  <a:cubicBezTo>
                    <a:pt x="555" y="1103"/>
                    <a:pt x="395" y="945"/>
                    <a:pt x="395" y="750"/>
                  </a:cubicBezTo>
                  <a:cubicBezTo>
                    <a:pt x="395" y="554"/>
                    <a:pt x="555" y="394"/>
                    <a:pt x="750" y="394"/>
                  </a:cubicBezTo>
                  <a:close/>
                  <a:moveTo>
                    <a:pt x="750" y="1"/>
                  </a:moveTo>
                  <a:cubicBezTo>
                    <a:pt x="337" y="1"/>
                    <a:pt x="1" y="337"/>
                    <a:pt x="1" y="750"/>
                  </a:cubicBezTo>
                  <a:cubicBezTo>
                    <a:pt x="1" y="1162"/>
                    <a:pt x="337" y="1497"/>
                    <a:pt x="750" y="1497"/>
                  </a:cubicBezTo>
                  <a:cubicBezTo>
                    <a:pt x="1163" y="1497"/>
                    <a:pt x="1498" y="1162"/>
                    <a:pt x="1498" y="750"/>
                  </a:cubicBezTo>
                  <a:cubicBezTo>
                    <a:pt x="1498" y="337"/>
                    <a:pt x="1163"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6"/>
            <p:cNvSpPr/>
            <p:nvPr/>
          </p:nvSpPr>
          <p:spPr>
            <a:xfrm>
              <a:off x="2498547" y="2046415"/>
              <a:ext cx="102519" cy="102519"/>
            </a:xfrm>
            <a:custGeom>
              <a:avLst/>
              <a:gdLst/>
              <a:ahLst/>
              <a:cxnLst/>
              <a:rect l="l" t="t" r="r" b="b"/>
              <a:pathLst>
                <a:path w="2798" h="2798" extrusionOk="0">
                  <a:moveTo>
                    <a:pt x="1400" y="394"/>
                  </a:moveTo>
                  <a:cubicBezTo>
                    <a:pt x="1953" y="394"/>
                    <a:pt x="2404" y="845"/>
                    <a:pt x="2404" y="1398"/>
                  </a:cubicBezTo>
                  <a:cubicBezTo>
                    <a:pt x="2404" y="1952"/>
                    <a:pt x="1953" y="2403"/>
                    <a:pt x="1400" y="2403"/>
                  </a:cubicBezTo>
                  <a:cubicBezTo>
                    <a:pt x="845" y="2403"/>
                    <a:pt x="395" y="1953"/>
                    <a:pt x="395" y="1398"/>
                  </a:cubicBezTo>
                  <a:cubicBezTo>
                    <a:pt x="395" y="845"/>
                    <a:pt x="845" y="394"/>
                    <a:pt x="1400" y="394"/>
                  </a:cubicBezTo>
                  <a:close/>
                  <a:moveTo>
                    <a:pt x="1400" y="0"/>
                  </a:moveTo>
                  <a:cubicBezTo>
                    <a:pt x="629" y="0"/>
                    <a:pt x="1" y="627"/>
                    <a:pt x="1" y="1398"/>
                  </a:cubicBezTo>
                  <a:cubicBezTo>
                    <a:pt x="1" y="2169"/>
                    <a:pt x="629" y="2797"/>
                    <a:pt x="1400" y="2797"/>
                  </a:cubicBezTo>
                  <a:cubicBezTo>
                    <a:pt x="2171" y="2797"/>
                    <a:pt x="2798" y="2169"/>
                    <a:pt x="2798" y="1398"/>
                  </a:cubicBezTo>
                  <a:cubicBezTo>
                    <a:pt x="2798" y="627"/>
                    <a:pt x="2171"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6"/>
            <p:cNvSpPr/>
            <p:nvPr/>
          </p:nvSpPr>
          <p:spPr>
            <a:xfrm>
              <a:off x="2527419" y="2075251"/>
              <a:ext cx="44774" cy="44811"/>
            </a:xfrm>
            <a:custGeom>
              <a:avLst/>
              <a:gdLst/>
              <a:ahLst/>
              <a:cxnLst/>
              <a:rect l="l" t="t" r="r" b="b"/>
              <a:pathLst>
                <a:path w="1222" h="1223" extrusionOk="0">
                  <a:moveTo>
                    <a:pt x="612" y="395"/>
                  </a:moveTo>
                  <a:cubicBezTo>
                    <a:pt x="731" y="395"/>
                    <a:pt x="828" y="491"/>
                    <a:pt x="828" y="611"/>
                  </a:cubicBezTo>
                  <a:cubicBezTo>
                    <a:pt x="828" y="731"/>
                    <a:pt x="731" y="827"/>
                    <a:pt x="612" y="827"/>
                  </a:cubicBezTo>
                  <a:cubicBezTo>
                    <a:pt x="492" y="827"/>
                    <a:pt x="395" y="731"/>
                    <a:pt x="395" y="611"/>
                  </a:cubicBezTo>
                  <a:cubicBezTo>
                    <a:pt x="395" y="491"/>
                    <a:pt x="492" y="395"/>
                    <a:pt x="612" y="395"/>
                  </a:cubicBezTo>
                  <a:close/>
                  <a:moveTo>
                    <a:pt x="612" y="1"/>
                  </a:moveTo>
                  <a:cubicBezTo>
                    <a:pt x="275" y="1"/>
                    <a:pt x="0" y="275"/>
                    <a:pt x="0" y="611"/>
                  </a:cubicBezTo>
                  <a:cubicBezTo>
                    <a:pt x="0" y="948"/>
                    <a:pt x="275" y="1222"/>
                    <a:pt x="612" y="1222"/>
                  </a:cubicBezTo>
                  <a:cubicBezTo>
                    <a:pt x="948" y="1222"/>
                    <a:pt x="1222" y="948"/>
                    <a:pt x="1222" y="611"/>
                  </a:cubicBezTo>
                  <a:cubicBezTo>
                    <a:pt x="1222" y="275"/>
                    <a:pt x="948"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6"/>
            <p:cNvSpPr/>
            <p:nvPr/>
          </p:nvSpPr>
          <p:spPr>
            <a:xfrm>
              <a:off x="2457510" y="2192169"/>
              <a:ext cx="245378" cy="184776"/>
            </a:xfrm>
            <a:custGeom>
              <a:avLst/>
              <a:gdLst/>
              <a:ahLst/>
              <a:cxnLst/>
              <a:rect l="l" t="t" r="r" b="b"/>
              <a:pathLst>
                <a:path w="6697" h="5043" extrusionOk="0">
                  <a:moveTo>
                    <a:pt x="196" y="1"/>
                  </a:moveTo>
                  <a:cubicBezTo>
                    <a:pt x="88" y="1"/>
                    <a:pt x="0" y="89"/>
                    <a:pt x="0" y="197"/>
                  </a:cubicBezTo>
                  <a:lnTo>
                    <a:pt x="0" y="4846"/>
                  </a:lnTo>
                  <a:cubicBezTo>
                    <a:pt x="0" y="4954"/>
                    <a:pt x="88" y="5042"/>
                    <a:pt x="196" y="5042"/>
                  </a:cubicBezTo>
                  <a:lnTo>
                    <a:pt x="6499" y="5042"/>
                  </a:lnTo>
                  <a:cubicBezTo>
                    <a:pt x="6609" y="5042"/>
                    <a:pt x="6697" y="4954"/>
                    <a:pt x="6697" y="4846"/>
                  </a:cubicBezTo>
                  <a:lnTo>
                    <a:pt x="6697" y="197"/>
                  </a:lnTo>
                  <a:cubicBezTo>
                    <a:pt x="6697" y="89"/>
                    <a:pt x="6609" y="1"/>
                    <a:pt x="6499" y="1"/>
                  </a:cubicBezTo>
                  <a:lnTo>
                    <a:pt x="4248" y="1"/>
                  </a:lnTo>
                  <a:cubicBezTo>
                    <a:pt x="4149" y="1"/>
                    <a:pt x="4061" y="70"/>
                    <a:pt x="4046" y="168"/>
                  </a:cubicBezTo>
                  <a:cubicBezTo>
                    <a:pt x="4029" y="290"/>
                    <a:pt x="4123" y="395"/>
                    <a:pt x="4241" y="395"/>
                  </a:cubicBezTo>
                  <a:lnTo>
                    <a:pt x="6303" y="395"/>
                  </a:lnTo>
                  <a:lnTo>
                    <a:pt x="6303" y="4648"/>
                  </a:lnTo>
                  <a:lnTo>
                    <a:pt x="394" y="4648"/>
                  </a:lnTo>
                  <a:lnTo>
                    <a:pt x="394" y="395"/>
                  </a:lnTo>
                  <a:lnTo>
                    <a:pt x="2456" y="395"/>
                  </a:lnTo>
                  <a:cubicBezTo>
                    <a:pt x="2554" y="395"/>
                    <a:pt x="2643" y="324"/>
                    <a:pt x="2656" y="227"/>
                  </a:cubicBezTo>
                  <a:cubicBezTo>
                    <a:pt x="2674" y="105"/>
                    <a:pt x="2581" y="1"/>
                    <a:pt x="2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6"/>
            <p:cNvSpPr/>
            <p:nvPr/>
          </p:nvSpPr>
          <p:spPr>
            <a:xfrm>
              <a:off x="2656685" y="2007430"/>
              <a:ext cx="138572" cy="170339"/>
            </a:xfrm>
            <a:custGeom>
              <a:avLst/>
              <a:gdLst/>
              <a:ahLst/>
              <a:cxnLst/>
              <a:rect l="l" t="t" r="r" b="b"/>
              <a:pathLst>
                <a:path w="3782" h="4649" extrusionOk="0">
                  <a:moveTo>
                    <a:pt x="3388" y="394"/>
                  </a:moveTo>
                  <a:lnTo>
                    <a:pt x="3388" y="4255"/>
                  </a:lnTo>
                  <a:lnTo>
                    <a:pt x="394" y="4255"/>
                  </a:lnTo>
                  <a:lnTo>
                    <a:pt x="394" y="394"/>
                  </a:lnTo>
                  <a:close/>
                  <a:moveTo>
                    <a:pt x="197" y="0"/>
                  </a:moveTo>
                  <a:cubicBezTo>
                    <a:pt x="89" y="0"/>
                    <a:pt x="0" y="88"/>
                    <a:pt x="0" y="198"/>
                  </a:cubicBezTo>
                  <a:lnTo>
                    <a:pt x="0" y="4451"/>
                  </a:lnTo>
                  <a:cubicBezTo>
                    <a:pt x="0" y="4561"/>
                    <a:pt x="89" y="4649"/>
                    <a:pt x="197" y="4649"/>
                  </a:cubicBezTo>
                  <a:lnTo>
                    <a:pt x="3585" y="4649"/>
                  </a:lnTo>
                  <a:cubicBezTo>
                    <a:pt x="3693" y="4649"/>
                    <a:pt x="3782" y="4561"/>
                    <a:pt x="3782" y="4451"/>
                  </a:cubicBezTo>
                  <a:lnTo>
                    <a:pt x="3782" y="198"/>
                  </a:lnTo>
                  <a:cubicBezTo>
                    <a:pt x="3782" y="88"/>
                    <a:pt x="3693" y="0"/>
                    <a:pt x="3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6"/>
            <p:cNvSpPr/>
            <p:nvPr/>
          </p:nvSpPr>
          <p:spPr>
            <a:xfrm>
              <a:off x="2694644" y="2049457"/>
              <a:ext cx="61812" cy="61775"/>
            </a:xfrm>
            <a:custGeom>
              <a:avLst/>
              <a:gdLst/>
              <a:ahLst/>
              <a:cxnLst/>
              <a:rect l="l" t="t" r="r" b="b"/>
              <a:pathLst>
                <a:path w="1687" h="1686" extrusionOk="0">
                  <a:moveTo>
                    <a:pt x="844" y="394"/>
                  </a:moveTo>
                  <a:cubicBezTo>
                    <a:pt x="1091" y="394"/>
                    <a:pt x="1292" y="595"/>
                    <a:pt x="1292" y="842"/>
                  </a:cubicBezTo>
                  <a:cubicBezTo>
                    <a:pt x="1292" y="1090"/>
                    <a:pt x="1091" y="1292"/>
                    <a:pt x="844" y="1292"/>
                  </a:cubicBezTo>
                  <a:cubicBezTo>
                    <a:pt x="596" y="1292"/>
                    <a:pt x="394" y="1090"/>
                    <a:pt x="394" y="842"/>
                  </a:cubicBezTo>
                  <a:cubicBezTo>
                    <a:pt x="394" y="595"/>
                    <a:pt x="596" y="394"/>
                    <a:pt x="844" y="394"/>
                  </a:cubicBezTo>
                  <a:close/>
                  <a:moveTo>
                    <a:pt x="844" y="0"/>
                  </a:moveTo>
                  <a:cubicBezTo>
                    <a:pt x="378" y="0"/>
                    <a:pt x="0" y="378"/>
                    <a:pt x="0" y="842"/>
                  </a:cubicBezTo>
                  <a:cubicBezTo>
                    <a:pt x="0" y="1308"/>
                    <a:pt x="378" y="1686"/>
                    <a:pt x="844" y="1686"/>
                  </a:cubicBezTo>
                  <a:cubicBezTo>
                    <a:pt x="1308" y="1686"/>
                    <a:pt x="1686" y="1308"/>
                    <a:pt x="1686" y="842"/>
                  </a:cubicBezTo>
                  <a:cubicBezTo>
                    <a:pt x="1687" y="378"/>
                    <a:pt x="1308" y="0"/>
                    <a:pt x="8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6"/>
            <p:cNvSpPr/>
            <p:nvPr/>
          </p:nvSpPr>
          <p:spPr>
            <a:xfrm>
              <a:off x="2695451" y="2125741"/>
              <a:ext cx="60346" cy="14509"/>
            </a:xfrm>
            <a:custGeom>
              <a:avLst/>
              <a:gdLst/>
              <a:ahLst/>
              <a:cxnLst/>
              <a:rect l="l" t="t" r="r" b="b"/>
              <a:pathLst>
                <a:path w="1647" h="396" extrusionOk="0">
                  <a:moveTo>
                    <a:pt x="219" y="1"/>
                  </a:moveTo>
                  <a:cubicBezTo>
                    <a:pt x="120" y="1"/>
                    <a:pt x="32" y="71"/>
                    <a:pt x="17" y="169"/>
                  </a:cubicBezTo>
                  <a:cubicBezTo>
                    <a:pt x="0" y="291"/>
                    <a:pt x="94" y="396"/>
                    <a:pt x="212" y="396"/>
                  </a:cubicBezTo>
                  <a:lnTo>
                    <a:pt x="1428" y="396"/>
                  </a:lnTo>
                  <a:cubicBezTo>
                    <a:pt x="1526" y="396"/>
                    <a:pt x="1615" y="325"/>
                    <a:pt x="1629" y="228"/>
                  </a:cubicBezTo>
                  <a:cubicBezTo>
                    <a:pt x="1646" y="106"/>
                    <a:pt x="1553" y="1"/>
                    <a:pt x="1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6"/>
            <p:cNvSpPr/>
            <p:nvPr/>
          </p:nvSpPr>
          <p:spPr>
            <a:xfrm>
              <a:off x="2777927" y="2185025"/>
              <a:ext cx="49098" cy="191920"/>
            </a:xfrm>
            <a:custGeom>
              <a:avLst/>
              <a:gdLst/>
              <a:ahLst/>
              <a:cxnLst/>
              <a:rect l="l" t="t" r="r" b="b"/>
              <a:pathLst>
                <a:path w="1340" h="5238" extrusionOk="0">
                  <a:moveTo>
                    <a:pt x="676" y="643"/>
                  </a:moveTo>
                  <a:lnTo>
                    <a:pt x="908" y="1101"/>
                  </a:lnTo>
                  <a:lnTo>
                    <a:pt x="445" y="1101"/>
                  </a:lnTo>
                  <a:lnTo>
                    <a:pt x="676" y="643"/>
                  </a:lnTo>
                  <a:close/>
                  <a:moveTo>
                    <a:pt x="945" y="1495"/>
                  </a:moveTo>
                  <a:lnTo>
                    <a:pt x="945" y="4843"/>
                  </a:lnTo>
                  <a:lnTo>
                    <a:pt x="394" y="4843"/>
                  </a:lnTo>
                  <a:lnTo>
                    <a:pt x="394" y="1495"/>
                  </a:lnTo>
                  <a:close/>
                  <a:moveTo>
                    <a:pt x="670" y="1"/>
                  </a:moveTo>
                  <a:cubicBezTo>
                    <a:pt x="595" y="1"/>
                    <a:pt x="527" y="43"/>
                    <a:pt x="494" y="110"/>
                  </a:cubicBezTo>
                  <a:lnTo>
                    <a:pt x="21" y="1046"/>
                  </a:lnTo>
                  <a:cubicBezTo>
                    <a:pt x="7" y="1074"/>
                    <a:pt x="0" y="1104"/>
                    <a:pt x="0" y="1136"/>
                  </a:cubicBezTo>
                  <a:lnTo>
                    <a:pt x="0" y="5041"/>
                  </a:lnTo>
                  <a:cubicBezTo>
                    <a:pt x="0" y="5149"/>
                    <a:pt x="88" y="5237"/>
                    <a:pt x="196" y="5237"/>
                  </a:cubicBezTo>
                  <a:lnTo>
                    <a:pt x="1143" y="5237"/>
                  </a:lnTo>
                  <a:cubicBezTo>
                    <a:pt x="1251" y="5237"/>
                    <a:pt x="1339" y="5149"/>
                    <a:pt x="1339" y="5041"/>
                  </a:cubicBezTo>
                  <a:lnTo>
                    <a:pt x="1339" y="1136"/>
                  </a:lnTo>
                  <a:cubicBezTo>
                    <a:pt x="1339" y="1104"/>
                    <a:pt x="1332" y="1075"/>
                    <a:pt x="1318" y="1046"/>
                  </a:cubicBezTo>
                  <a:lnTo>
                    <a:pt x="848" y="113"/>
                  </a:lnTo>
                  <a:cubicBezTo>
                    <a:pt x="823" y="65"/>
                    <a:pt x="783" y="27"/>
                    <a:pt x="732" y="11"/>
                  </a:cubicBezTo>
                  <a:cubicBezTo>
                    <a:pt x="711" y="4"/>
                    <a:pt x="690" y="1"/>
                    <a:pt x="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6"/>
            <p:cNvSpPr/>
            <p:nvPr/>
          </p:nvSpPr>
          <p:spPr>
            <a:xfrm>
              <a:off x="2717288" y="2306779"/>
              <a:ext cx="46240" cy="70166"/>
            </a:xfrm>
            <a:custGeom>
              <a:avLst/>
              <a:gdLst/>
              <a:ahLst/>
              <a:cxnLst/>
              <a:rect l="l" t="t" r="r" b="b"/>
              <a:pathLst>
                <a:path w="1262" h="1915" extrusionOk="0">
                  <a:moveTo>
                    <a:pt x="395" y="407"/>
                  </a:moveTo>
                  <a:lnTo>
                    <a:pt x="867" y="551"/>
                  </a:lnTo>
                  <a:lnTo>
                    <a:pt x="867" y="1520"/>
                  </a:lnTo>
                  <a:lnTo>
                    <a:pt x="395" y="1520"/>
                  </a:lnTo>
                  <a:lnTo>
                    <a:pt x="395" y="407"/>
                  </a:lnTo>
                  <a:close/>
                  <a:moveTo>
                    <a:pt x="370" y="0"/>
                  </a:moveTo>
                  <a:cubicBezTo>
                    <a:pt x="354" y="0"/>
                    <a:pt x="338" y="2"/>
                    <a:pt x="322" y="5"/>
                  </a:cubicBezTo>
                  <a:cubicBezTo>
                    <a:pt x="124" y="44"/>
                    <a:pt x="1" y="198"/>
                    <a:pt x="1" y="377"/>
                  </a:cubicBezTo>
                  <a:lnTo>
                    <a:pt x="1" y="1652"/>
                  </a:lnTo>
                  <a:cubicBezTo>
                    <a:pt x="1" y="1797"/>
                    <a:pt x="118" y="1914"/>
                    <a:pt x="264" y="1914"/>
                  </a:cubicBezTo>
                  <a:lnTo>
                    <a:pt x="998" y="1914"/>
                  </a:lnTo>
                  <a:cubicBezTo>
                    <a:pt x="1144" y="1914"/>
                    <a:pt x="1261" y="1797"/>
                    <a:pt x="1261" y="1652"/>
                  </a:cubicBezTo>
                  <a:lnTo>
                    <a:pt x="1261" y="366"/>
                  </a:lnTo>
                  <a:cubicBezTo>
                    <a:pt x="1261" y="262"/>
                    <a:pt x="1177" y="179"/>
                    <a:pt x="1074" y="179"/>
                  </a:cubicBezTo>
                  <a:lnTo>
                    <a:pt x="998" y="179"/>
                  </a:lnTo>
                  <a:lnTo>
                    <a:pt x="449" y="12"/>
                  </a:lnTo>
                  <a:cubicBezTo>
                    <a:pt x="424" y="4"/>
                    <a:pt x="397"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457510" y="2007430"/>
              <a:ext cx="184043" cy="170339"/>
            </a:xfrm>
            <a:custGeom>
              <a:avLst/>
              <a:gdLst/>
              <a:ahLst/>
              <a:cxnLst/>
              <a:rect l="l" t="t" r="r" b="b"/>
              <a:pathLst>
                <a:path w="5023" h="4649" extrusionOk="0">
                  <a:moveTo>
                    <a:pt x="2960" y="394"/>
                  </a:moveTo>
                  <a:lnTo>
                    <a:pt x="3269" y="791"/>
                  </a:lnTo>
                  <a:cubicBezTo>
                    <a:pt x="3305" y="838"/>
                    <a:pt x="3363" y="867"/>
                    <a:pt x="3424" y="867"/>
                  </a:cubicBezTo>
                  <a:lnTo>
                    <a:pt x="4629" y="867"/>
                  </a:lnTo>
                  <a:lnTo>
                    <a:pt x="4629" y="4255"/>
                  </a:lnTo>
                  <a:lnTo>
                    <a:pt x="394" y="4255"/>
                  </a:lnTo>
                  <a:lnTo>
                    <a:pt x="394" y="867"/>
                  </a:lnTo>
                  <a:lnTo>
                    <a:pt x="1615" y="867"/>
                  </a:lnTo>
                  <a:cubicBezTo>
                    <a:pt x="1676" y="867"/>
                    <a:pt x="1733" y="838"/>
                    <a:pt x="1771" y="791"/>
                  </a:cubicBezTo>
                  <a:lnTo>
                    <a:pt x="2080" y="394"/>
                  </a:lnTo>
                  <a:close/>
                  <a:moveTo>
                    <a:pt x="1974" y="0"/>
                  </a:moveTo>
                  <a:cubicBezTo>
                    <a:pt x="1913" y="0"/>
                    <a:pt x="1855" y="28"/>
                    <a:pt x="1818" y="76"/>
                  </a:cubicBezTo>
                  <a:lnTo>
                    <a:pt x="1509" y="473"/>
                  </a:lnTo>
                  <a:lnTo>
                    <a:pt x="197" y="473"/>
                  </a:lnTo>
                  <a:cubicBezTo>
                    <a:pt x="88" y="473"/>
                    <a:pt x="0" y="561"/>
                    <a:pt x="0" y="670"/>
                  </a:cubicBezTo>
                  <a:lnTo>
                    <a:pt x="0" y="4451"/>
                  </a:lnTo>
                  <a:cubicBezTo>
                    <a:pt x="0" y="4561"/>
                    <a:pt x="88" y="4649"/>
                    <a:pt x="197" y="4649"/>
                  </a:cubicBezTo>
                  <a:lnTo>
                    <a:pt x="4825" y="4649"/>
                  </a:lnTo>
                  <a:cubicBezTo>
                    <a:pt x="4934" y="4649"/>
                    <a:pt x="5023" y="4561"/>
                    <a:pt x="5023" y="4451"/>
                  </a:cubicBezTo>
                  <a:lnTo>
                    <a:pt x="5023" y="670"/>
                  </a:lnTo>
                  <a:cubicBezTo>
                    <a:pt x="5023" y="561"/>
                    <a:pt x="4934" y="473"/>
                    <a:pt x="4825" y="473"/>
                  </a:cubicBezTo>
                  <a:lnTo>
                    <a:pt x="3510" y="473"/>
                  </a:lnTo>
                  <a:lnTo>
                    <a:pt x="3201" y="76"/>
                  </a:lnTo>
                  <a:cubicBezTo>
                    <a:pt x="3165" y="28"/>
                    <a:pt x="3107" y="0"/>
                    <a:pt x="3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6"/>
            <p:cNvSpPr/>
            <p:nvPr/>
          </p:nvSpPr>
          <p:spPr>
            <a:xfrm>
              <a:off x="2573219" y="2192169"/>
              <a:ext cx="14473" cy="14473"/>
            </a:xfrm>
            <a:custGeom>
              <a:avLst/>
              <a:gdLst/>
              <a:ahLst/>
              <a:cxnLst/>
              <a:rect l="l" t="t" r="r" b="b"/>
              <a:pathLst>
                <a:path w="395" h="395" extrusionOk="0">
                  <a:moveTo>
                    <a:pt x="197" y="1"/>
                  </a:moveTo>
                  <a:cubicBezTo>
                    <a:pt x="89" y="1"/>
                    <a:pt x="0" y="89"/>
                    <a:pt x="0" y="197"/>
                  </a:cubicBezTo>
                  <a:cubicBezTo>
                    <a:pt x="0" y="306"/>
                    <a:pt x="89" y="395"/>
                    <a:pt x="197" y="395"/>
                  </a:cubicBezTo>
                  <a:cubicBezTo>
                    <a:pt x="306" y="395"/>
                    <a:pt x="394" y="306"/>
                    <a:pt x="394" y="197"/>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06"/>
          <p:cNvGrpSpPr/>
          <p:nvPr/>
        </p:nvGrpSpPr>
        <p:grpSpPr>
          <a:xfrm>
            <a:off x="2434036" y="2658374"/>
            <a:ext cx="373642" cy="295592"/>
            <a:chOff x="2454909" y="2608400"/>
            <a:chExt cx="376769" cy="298066"/>
          </a:xfrm>
        </p:grpSpPr>
        <p:sp>
          <p:nvSpPr>
            <p:cNvPr id="1177" name="Google Shape;1177;p106"/>
            <p:cNvSpPr/>
            <p:nvPr/>
          </p:nvSpPr>
          <p:spPr>
            <a:xfrm>
              <a:off x="2454909" y="2608400"/>
              <a:ext cx="376769" cy="298066"/>
            </a:xfrm>
            <a:custGeom>
              <a:avLst/>
              <a:gdLst/>
              <a:ahLst/>
              <a:cxnLst/>
              <a:rect l="l" t="t" r="r" b="b"/>
              <a:pathLst>
                <a:path w="10283" h="8135" extrusionOk="0">
                  <a:moveTo>
                    <a:pt x="2700" y="394"/>
                  </a:moveTo>
                  <a:lnTo>
                    <a:pt x="2700" y="788"/>
                  </a:lnTo>
                  <a:lnTo>
                    <a:pt x="1775" y="788"/>
                  </a:lnTo>
                  <a:lnTo>
                    <a:pt x="1775" y="394"/>
                  </a:lnTo>
                  <a:close/>
                  <a:moveTo>
                    <a:pt x="3877" y="1182"/>
                  </a:moveTo>
                  <a:cubicBezTo>
                    <a:pt x="3946" y="1182"/>
                    <a:pt x="4000" y="1236"/>
                    <a:pt x="4000" y="1305"/>
                  </a:cubicBezTo>
                  <a:lnTo>
                    <a:pt x="4000" y="1855"/>
                  </a:lnTo>
                  <a:lnTo>
                    <a:pt x="2819" y="2115"/>
                  </a:lnTo>
                  <a:lnTo>
                    <a:pt x="2819" y="1947"/>
                  </a:lnTo>
                  <a:cubicBezTo>
                    <a:pt x="2819" y="1873"/>
                    <a:pt x="2758" y="1812"/>
                    <a:pt x="2683" y="1812"/>
                  </a:cubicBezTo>
                  <a:lnTo>
                    <a:pt x="1833" y="1812"/>
                  </a:lnTo>
                  <a:cubicBezTo>
                    <a:pt x="1725" y="1812"/>
                    <a:pt x="1637" y="1900"/>
                    <a:pt x="1637" y="2009"/>
                  </a:cubicBezTo>
                  <a:lnTo>
                    <a:pt x="1637" y="2115"/>
                  </a:lnTo>
                  <a:lnTo>
                    <a:pt x="455" y="1855"/>
                  </a:lnTo>
                  <a:lnTo>
                    <a:pt x="455" y="1361"/>
                  </a:lnTo>
                  <a:cubicBezTo>
                    <a:pt x="455" y="1263"/>
                    <a:pt x="535" y="1182"/>
                    <a:pt x="634" y="1182"/>
                  </a:cubicBezTo>
                  <a:close/>
                  <a:moveTo>
                    <a:pt x="2425" y="2206"/>
                  </a:moveTo>
                  <a:lnTo>
                    <a:pt x="2425" y="2363"/>
                  </a:lnTo>
                  <a:lnTo>
                    <a:pt x="2425" y="2364"/>
                  </a:lnTo>
                  <a:lnTo>
                    <a:pt x="2425" y="2496"/>
                  </a:lnTo>
                  <a:cubicBezTo>
                    <a:pt x="2425" y="2594"/>
                    <a:pt x="2354" y="2683"/>
                    <a:pt x="2258" y="2697"/>
                  </a:cubicBezTo>
                  <a:cubicBezTo>
                    <a:pt x="2248" y="2699"/>
                    <a:pt x="2238" y="2699"/>
                    <a:pt x="2228" y="2699"/>
                  </a:cubicBezTo>
                  <a:cubicBezTo>
                    <a:pt x="2119" y="2699"/>
                    <a:pt x="2031" y="2611"/>
                    <a:pt x="2031" y="2502"/>
                  </a:cubicBezTo>
                  <a:lnTo>
                    <a:pt x="2031" y="2364"/>
                  </a:lnTo>
                  <a:lnTo>
                    <a:pt x="2031" y="2363"/>
                  </a:lnTo>
                  <a:lnTo>
                    <a:pt x="2031" y="2206"/>
                  </a:lnTo>
                  <a:close/>
                  <a:moveTo>
                    <a:pt x="8812" y="562"/>
                  </a:moveTo>
                  <a:cubicBezTo>
                    <a:pt x="9054" y="562"/>
                    <a:pt x="9297" y="654"/>
                    <a:pt x="9481" y="838"/>
                  </a:cubicBezTo>
                  <a:cubicBezTo>
                    <a:pt x="9850" y="1208"/>
                    <a:pt x="9850" y="1808"/>
                    <a:pt x="9481" y="2177"/>
                  </a:cubicBezTo>
                  <a:lnTo>
                    <a:pt x="8025" y="3633"/>
                  </a:lnTo>
                  <a:cubicBezTo>
                    <a:pt x="8019" y="3639"/>
                    <a:pt x="8011" y="3643"/>
                    <a:pt x="8003" y="3643"/>
                  </a:cubicBezTo>
                  <a:cubicBezTo>
                    <a:pt x="7995" y="3643"/>
                    <a:pt x="7987" y="3639"/>
                    <a:pt x="7981" y="3633"/>
                  </a:cubicBezTo>
                  <a:lnTo>
                    <a:pt x="6525" y="2177"/>
                  </a:lnTo>
                  <a:cubicBezTo>
                    <a:pt x="6346" y="1999"/>
                    <a:pt x="6248" y="1760"/>
                    <a:pt x="6248" y="1508"/>
                  </a:cubicBezTo>
                  <a:cubicBezTo>
                    <a:pt x="6248" y="1255"/>
                    <a:pt x="6346" y="1017"/>
                    <a:pt x="6525" y="838"/>
                  </a:cubicBezTo>
                  <a:cubicBezTo>
                    <a:pt x="6709" y="653"/>
                    <a:pt x="6952" y="562"/>
                    <a:pt x="7194" y="562"/>
                  </a:cubicBezTo>
                  <a:cubicBezTo>
                    <a:pt x="7437" y="562"/>
                    <a:pt x="7679" y="653"/>
                    <a:pt x="7863" y="838"/>
                  </a:cubicBezTo>
                  <a:cubicBezTo>
                    <a:pt x="7902" y="877"/>
                    <a:pt x="7952" y="896"/>
                    <a:pt x="8003" y="896"/>
                  </a:cubicBezTo>
                  <a:cubicBezTo>
                    <a:pt x="8053" y="896"/>
                    <a:pt x="8104" y="877"/>
                    <a:pt x="8143" y="838"/>
                  </a:cubicBezTo>
                  <a:cubicBezTo>
                    <a:pt x="8327" y="654"/>
                    <a:pt x="8569" y="562"/>
                    <a:pt x="8812" y="562"/>
                  </a:cubicBezTo>
                  <a:close/>
                  <a:moveTo>
                    <a:pt x="4000" y="2260"/>
                  </a:moveTo>
                  <a:lnTo>
                    <a:pt x="4000" y="3464"/>
                  </a:lnTo>
                  <a:cubicBezTo>
                    <a:pt x="4000" y="3564"/>
                    <a:pt x="3920" y="3644"/>
                    <a:pt x="3821" y="3644"/>
                  </a:cubicBezTo>
                  <a:lnTo>
                    <a:pt x="634" y="3644"/>
                  </a:lnTo>
                  <a:cubicBezTo>
                    <a:pt x="535" y="3644"/>
                    <a:pt x="455" y="3564"/>
                    <a:pt x="455" y="3464"/>
                  </a:cubicBezTo>
                  <a:lnTo>
                    <a:pt x="455" y="2260"/>
                  </a:lnTo>
                  <a:lnTo>
                    <a:pt x="1637" y="2522"/>
                  </a:lnTo>
                  <a:cubicBezTo>
                    <a:pt x="1646" y="2839"/>
                    <a:pt x="1908" y="3095"/>
                    <a:pt x="2227" y="3095"/>
                  </a:cubicBezTo>
                  <a:cubicBezTo>
                    <a:pt x="2548" y="3095"/>
                    <a:pt x="2809" y="2839"/>
                    <a:pt x="2819" y="2522"/>
                  </a:cubicBezTo>
                  <a:lnTo>
                    <a:pt x="4000" y="2260"/>
                  </a:lnTo>
                  <a:close/>
                  <a:moveTo>
                    <a:pt x="5109" y="4815"/>
                  </a:moveTo>
                  <a:cubicBezTo>
                    <a:pt x="5140" y="4815"/>
                    <a:pt x="5216" y="4823"/>
                    <a:pt x="5261" y="4902"/>
                  </a:cubicBezTo>
                  <a:lnTo>
                    <a:pt x="6737" y="7459"/>
                  </a:lnTo>
                  <a:cubicBezTo>
                    <a:pt x="6783" y="7538"/>
                    <a:pt x="6753" y="7608"/>
                    <a:pt x="6737" y="7634"/>
                  </a:cubicBezTo>
                  <a:cubicBezTo>
                    <a:pt x="6723" y="7660"/>
                    <a:pt x="6678" y="7721"/>
                    <a:pt x="6587" y="7721"/>
                  </a:cubicBezTo>
                  <a:lnTo>
                    <a:pt x="3633" y="7721"/>
                  </a:lnTo>
                  <a:cubicBezTo>
                    <a:pt x="3542" y="7721"/>
                    <a:pt x="3497" y="7660"/>
                    <a:pt x="3482" y="7634"/>
                  </a:cubicBezTo>
                  <a:cubicBezTo>
                    <a:pt x="3467" y="7608"/>
                    <a:pt x="3437" y="7538"/>
                    <a:pt x="3482" y="7459"/>
                  </a:cubicBezTo>
                  <a:lnTo>
                    <a:pt x="4959" y="4902"/>
                  </a:lnTo>
                  <a:cubicBezTo>
                    <a:pt x="5004" y="4823"/>
                    <a:pt x="5080" y="4815"/>
                    <a:pt x="5109" y="4815"/>
                  </a:cubicBezTo>
                  <a:close/>
                  <a:moveTo>
                    <a:pt x="1715" y="0"/>
                  </a:moveTo>
                  <a:cubicBezTo>
                    <a:pt x="1530" y="0"/>
                    <a:pt x="1381" y="149"/>
                    <a:pt x="1381" y="334"/>
                  </a:cubicBezTo>
                  <a:lnTo>
                    <a:pt x="1381" y="788"/>
                  </a:lnTo>
                  <a:lnTo>
                    <a:pt x="654" y="788"/>
                  </a:lnTo>
                  <a:cubicBezTo>
                    <a:pt x="338" y="788"/>
                    <a:pt x="80" y="1044"/>
                    <a:pt x="80" y="1361"/>
                  </a:cubicBezTo>
                  <a:lnTo>
                    <a:pt x="80" y="3464"/>
                  </a:lnTo>
                  <a:cubicBezTo>
                    <a:pt x="80" y="3611"/>
                    <a:pt x="136" y="3744"/>
                    <a:pt x="226" y="3846"/>
                  </a:cubicBezTo>
                  <a:cubicBezTo>
                    <a:pt x="32" y="4069"/>
                    <a:pt x="1" y="4438"/>
                    <a:pt x="325" y="4764"/>
                  </a:cubicBezTo>
                  <a:cubicBezTo>
                    <a:pt x="364" y="4803"/>
                    <a:pt x="417" y="4825"/>
                    <a:pt x="471" y="4825"/>
                  </a:cubicBezTo>
                  <a:lnTo>
                    <a:pt x="1428" y="4825"/>
                  </a:lnTo>
                  <a:cubicBezTo>
                    <a:pt x="1447" y="4825"/>
                    <a:pt x="1465" y="4818"/>
                    <a:pt x="1477" y="4804"/>
                  </a:cubicBezTo>
                  <a:cubicBezTo>
                    <a:pt x="1643" y="4634"/>
                    <a:pt x="1526" y="4431"/>
                    <a:pt x="1361" y="4431"/>
                  </a:cubicBezTo>
                  <a:lnTo>
                    <a:pt x="664" y="4431"/>
                  </a:lnTo>
                  <a:cubicBezTo>
                    <a:pt x="566" y="4431"/>
                    <a:pt x="477" y="4362"/>
                    <a:pt x="464" y="4264"/>
                  </a:cubicBezTo>
                  <a:cubicBezTo>
                    <a:pt x="446" y="4143"/>
                    <a:pt x="541" y="4037"/>
                    <a:pt x="658" y="4037"/>
                  </a:cubicBezTo>
                  <a:lnTo>
                    <a:pt x="9554" y="4037"/>
                  </a:lnTo>
                  <a:cubicBezTo>
                    <a:pt x="9653" y="4037"/>
                    <a:pt x="9741" y="4108"/>
                    <a:pt x="9756" y="4206"/>
                  </a:cubicBezTo>
                  <a:cubicBezTo>
                    <a:pt x="9774" y="4326"/>
                    <a:pt x="9679" y="4431"/>
                    <a:pt x="9561" y="4431"/>
                  </a:cubicBezTo>
                  <a:lnTo>
                    <a:pt x="3126" y="4431"/>
                  </a:lnTo>
                  <a:cubicBezTo>
                    <a:pt x="3028" y="4431"/>
                    <a:pt x="2939" y="4502"/>
                    <a:pt x="2926" y="4599"/>
                  </a:cubicBezTo>
                  <a:cubicBezTo>
                    <a:pt x="2908" y="4721"/>
                    <a:pt x="3002" y="4825"/>
                    <a:pt x="3120" y="4825"/>
                  </a:cubicBezTo>
                  <a:lnTo>
                    <a:pt x="4556" y="4825"/>
                  </a:lnTo>
                  <a:lnTo>
                    <a:pt x="3139" y="7280"/>
                  </a:lnTo>
                  <a:cubicBezTo>
                    <a:pt x="3036" y="7458"/>
                    <a:pt x="3036" y="7672"/>
                    <a:pt x="3139" y="7850"/>
                  </a:cubicBezTo>
                  <a:cubicBezTo>
                    <a:pt x="3242" y="8028"/>
                    <a:pt x="3427" y="8135"/>
                    <a:pt x="3633" y="8135"/>
                  </a:cubicBezTo>
                  <a:lnTo>
                    <a:pt x="6577" y="8135"/>
                  </a:lnTo>
                  <a:cubicBezTo>
                    <a:pt x="6771" y="8135"/>
                    <a:pt x="6956" y="8041"/>
                    <a:pt x="7062" y="7880"/>
                  </a:cubicBezTo>
                  <a:cubicBezTo>
                    <a:pt x="7183" y="7696"/>
                    <a:pt x="7189" y="7469"/>
                    <a:pt x="7080" y="7280"/>
                  </a:cubicBezTo>
                  <a:lnTo>
                    <a:pt x="5663" y="4825"/>
                  </a:lnTo>
                  <a:lnTo>
                    <a:pt x="9543" y="4825"/>
                  </a:lnTo>
                  <a:cubicBezTo>
                    <a:pt x="9854" y="4825"/>
                    <a:pt x="10121" y="4590"/>
                    <a:pt x="10144" y="4280"/>
                  </a:cubicBezTo>
                  <a:cubicBezTo>
                    <a:pt x="10170" y="3933"/>
                    <a:pt x="9896" y="3644"/>
                    <a:pt x="9554" y="3644"/>
                  </a:cubicBezTo>
                  <a:lnTo>
                    <a:pt x="8566" y="3644"/>
                  </a:lnTo>
                  <a:lnTo>
                    <a:pt x="9740" y="2470"/>
                  </a:lnTo>
                  <a:cubicBezTo>
                    <a:pt x="10241" y="1968"/>
                    <a:pt x="10282" y="1159"/>
                    <a:pt x="9814" y="626"/>
                  </a:cubicBezTo>
                  <a:cubicBezTo>
                    <a:pt x="9546" y="322"/>
                    <a:pt x="9176" y="169"/>
                    <a:pt x="8805" y="169"/>
                  </a:cubicBezTo>
                  <a:cubicBezTo>
                    <a:pt x="8520" y="169"/>
                    <a:pt x="8235" y="260"/>
                    <a:pt x="7997" y="440"/>
                  </a:cubicBezTo>
                  <a:cubicBezTo>
                    <a:pt x="7758" y="259"/>
                    <a:pt x="7473" y="169"/>
                    <a:pt x="7187" y="169"/>
                  </a:cubicBezTo>
                  <a:cubicBezTo>
                    <a:pt x="6809" y="169"/>
                    <a:pt x="6431" y="328"/>
                    <a:pt x="6162" y="645"/>
                  </a:cubicBezTo>
                  <a:cubicBezTo>
                    <a:pt x="5973" y="870"/>
                    <a:pt x="5861" y="1152"/>
                    <a:pt x="5849" y="1445"/>
                  </a:cubicBezTo>
                  <a:cubicBezTo>
                    <a:pt x="5831" y="1828"/>
                    <a:pt x="5972" y="2189"/>
                    <a:pt x="6240" y="2457"/>
                  </a:cubicBezTo>
                  <a:lnTo>
                    <a:pt x="7426" y="3644"/>
                  </a:lnTo>
                  <a:lnTo>
                    <a:pt x="4366" y="3644"/>
                  </a:lnTo>
                  <a:cubicBezTo>
                    <a:pt x="4384" y="3587"/>
                    <a:pt x="4394" y="3527"/>
                    <a:pt x="4394" y="3464"/>
                  </a:cubicBezTo>
                  <a:lnTo>
                    <a:pt x="4394" y="1361"/>
                  </a:lnTo>
                  <a:cubicBezTo>
                    <a:pt x="4394" y="1044"/>
                    <a:pt x="4138" y="788"/>
                    <a:pt x="3821" y="788"/>
                  </a:cubicBezTo>
                  <a:lnTo>
                    <a:pt x="3094" y="788"/>
                  </a:lnTo>
                  <a:lnTo>
                    <a:pt x="3094" y="334"/>
                  </a:lnTo>
                  <a:cubicBezTo>
                    <a:pt x="3094" y="149"/>
                    <a:pt x="294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6"/>
            <p:cNvSpPr/>
            <p:nvPr/>
          </p:nvSpPr>
          <p:spPr>
            <a:xfrm>
              <a:off x="2529545" y="2770715"/>
              <a:ext cx="14473" cy="14473"/>
            </a:xfrm>
            <a:custGeom>
              <a:avLst/>
              <a:gdLst/>
              <a:ahLst/>
              <a:cxnLst/>
              <a:rect l="l" t="t" r="r" b="b"/>
              <a:pathLst>
                <a:path w="395" h="395" extrusionOk="0">
                  <a:moveTo>
                    <a:pt x="198" y="0"/>
                  </a:moveTo>
                  <a:cubicBezTo>
                    <a:pt x="88" y="0"/>
                    <a:pt x="0" y="89"/>
                    <a:pt x="0" y="198"/>
                  </a:cubicBezTo>
                  <a:cubicBezTo>
                    <a:pt x="0" y="306"/>
                    <a:pt x="88" y="394"/>
                    <a:pt x="198" y="394"/>
                  </a:cubicBezTo>
                  <a:cubicBezTo>
                    <a:pt x="306" y="394"/>
                    <a:pt x="394" y="306"/>
                    <a:pt x="394" y="198"/>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106"/>
          <p:cNvGrpSpPr/>
          <p:nvPr/>
        </p:nvGrpSpPr>
        <p:grpSpPr>
          <a:xfrm>
            <a:off x="2436216" y="3183463"/>
            <a:ext cx="367210" cy="366484"/>
            <a:chOff x="2457107" y="3137884"/>
            <a:chExt cx="370284" cy="369551"/>
          </a:xfrm>
        </p:grpSpPr>
        <p:sp>
          <p:nvSpPr>
            <p:cNvPr id="1180" name="Google Shape;1180;p106"/>
            <p:cNvSpPr/>
            <p:nvPr/>
          </p:nvSpPr>
          <p:spPr>
            <a:xfrm>
              <a:off x="2457107" y="3215854"/>
              <a:ext cx="370284" cy="291581"/>
            </a:xfrm>
            <a:custGeom>
              <a:avLst/>
              <a:gdLst/>
              <a:ahLst/>
              <a:cxnLst/>
              <a:rect l="l" t="t" r="r" b="b"/>
              <a:pathLst>
                <a:path w="10106" h="7958" extrusionOk="0">
                  <a:moveTo>
                    <a:pt x="1912" y="906"/>
                  </a:moveTo>
                  <a:lnTo>
                    <a:pt x="1912" y="1261"/>
                  </a:lnTo>
                  <a:lnTo>
                    <a:pt x="966" y="1261"/>
                  </a:lnTo>
                  <a:lnTo>
                    <a:pt x="966" y="906"/>
                  </a:lnTo>
                  <a:close/>
                  <a:moveTo>
                    <a:pt x="9140" y="906"/>
                  </a:moveTo>
                  <a:lnTo>
                    <a:pt x="9140" y="1261"/>
                  </a:lnTo>
                  <a:lnTo>
                    <a:pt x="8195" y="1261"/>
                  </a:lnTo>
                  <a:lnTo>
                    <a:pt x="8195" y="906"/>
                  </a:lnTo>
                  <a:close/>
                  <a:moveTo>
                    <a:pt x="3873" y="1655"/>
                  </a:moveTo>
                  <a:cubicBezTo>
                    <a:pt x="3355" y="1931"/>
                    <a:pt x="2918" y="2341"/>
                    <a:pt x="2608" y="2836"/>
                  </a:cubicBezTo>
                  <a:lnTo>
                    <a:pt x="395" y="2836"/>
                  </a:lnTo>
                  <a:lnTo>
                    <a:pt x="395" y="1840"/>
                  </a:lnTo>
                  <a:cubicBezTo>
                    <a:pt x="395" y="1738"/>
                    <a:pt x="478" y="1655"/>
                    <a:pt x="580" y="1655"/>
                  </a:cubicBezTo>
                  <a:close/>
                  <a:moveTo>
                    <a:pt x="9507" y="1655"/>
                  </a:moveTo>
                  <a:cubicBezTo>
                    <a:pt x="9609" y="1655"/>
                    <a:pt x="9692" y="1738"/>
                    <a:pt x="9692" y="1840"/>
                  </a:cubicBezTo>
                  <a:lnTo>
                    <a:pt x="9692" y="2836"/>
                  </a:lnTo>
                  <a:lnTo>
                    <a:pt x="8279" y="2836"/>
                  </a:lnTo>
                  <a:cubicBezTo>
                    <a:pt x="7968" y="2341"/>
                    <a:pt x="7530" y="1932"/>
                    <a:pt x="7012" y="1655"/>
                  </a:cubicBezTo>
                  <a:close/>
                  <a:moveTo>
                    <a:pt x="2396" y="3230"/>
                  </a:moveTo>
                  <a:cubicBezTo>
                    <a:pt x="2231" y="3595"/>
                    <a:pt x="2130" y="3993"/>
                    <a:pt x="2105" y="4412"/>
                  </a:cubicBezTo>
                  <a:lnTo>
                    <a:pt x="1853" y="4412"/>
                  </a:lnTo>
                  <a:cubicBezTo>
                    <a:pt x="1755" y="4412"/>
                    <a:pt x="1666" y="4482"/>
                    <a:pt x="1653" y="4580"/>
                  </a:cubicBezTo>
                  <a:cubicBezTo>
                    <a:pt x="1635" y="4702"/>
                    <a:pt x="1729" y="4806"/>
                    <a:pt x="1848" y="4806"/>
                  </a:cubicBezTo>
                  <a:lnTo>
                    <a:pt x="2105" y="4806"/>
                  </a:lnTo>
                  <a:cubicBezTo>
                    <a:pt x="2144" y="5483"/>
                    <a:pt x="2386" y="6107"/>
                    <a:pt x="2770" y="6619"/>
                  </a:cubicBezTo>
                  <a:lnTo>
                    <a:pt x="395" y="6619"/>
                  </a:lnTo>
                  <a:lnTo>
                    <a:pt x="395" y="3230"/>
                  </a:lnTo>
                  <a:close/>
                  <a:moveTo>
                    <a:pt x="9692" y="3230"/>
                  </a:moveTo>
                  <a:lnTo>
                    <a:pt x="9692" y="6619"/>
                  </a:lnTo>
                  <a:lnTo>
                    <a:pt x="8127" y="6619"/>
                  </a:lnTo>
                  <a:cubicBezTo>
                    <a:pt x="8547" y="6059"/>
                    <a:pt x="8797" y="5363"/>
                    <a:pt x="8797" y="4611"/>
                  </a:cubicBezTo>
                  <a:cubicBezTo>
                    <a:pt x="8797" y="4119"/>
                    <a:pt x="8690" y="3651"/>
                    <a:pt x="8498" y="3230"/>
                  </a:cubicBezTo>
                  <a:close/>
                  <a:moveTo>
                    <a:pt x="3118" y="7012"/>
                  </a:moveTo>
                  <a:cubicBezTo>
                    <a:pt x="3342" y="7229"/>
                    <a:pt x="3596" y="7415"/>
                    <a:pt x="3873" y="7564"/>
                  </a:cubicBezTo>
                  <a:lnTo>
                    <a:pt x="580" y="7564"/>
                  </a:lnTo>
                  <a:cubicBezTo>
                    <a:pt x="478" y="7564"/>
                    <a:pt x="395" y="7481"/>
                    <a:pt x="395" y="7378"/>
                  </a:cubicBezTo>
                  <a:lnTo>
                    <a:pt x="395" y="7012"/>
                  </a:lnTo>
                  <a:close/>
                  <a:moveTo>
                    <a:pt x="5454" y="1655"/>
                  </a:moveTo>
                  <a:cubicBezTo>
                    <a:pt x="7083" y="1655"/>
                    <a:pt x="8408" y="2980"/>
                    <a:pt x="8408" y="4609"/>
                  </a:cubicBezTo>
                  <a:cubicBezTo>
                    <a:pt x="8408" y="6238"/>
                    <a:pt x="7083" y="7564"/>
                    <a:pt x="5454" y="7564"/>
                  </a:cubicBezTo>
                  <a:cubicBezTo>
                    <a:pt x="3825" y="7564"/>
                    <a:pt x="2499" y="6238"/>
                    <a:pt x="2499" y="4609"/>
                  </a:cubicBezTo>
                  <a:cubicBezTo>
                    <a:pt x="2499" y="2980"/>
                    <a:pt x="3825" y="1655"/>
                    <a:pt x="5454" y="1655"/>
                  </a:cubicBezTo>
                  <a:close/>
                  <a:moveTo>
                    <a:pt x="9692" y="7012"/>
                  </a:moveTo>
                  <a:lnTo>
                    <a:pt x="9692" y="7378"/>
                  </a:lnTo>
                  <a:cubicBezTo>
                    <a:pt x="9692" y="7481"/>
                    <a:pt x="9609" y="7564"/>
                    <a:pt x="9507" y="7564"/>
                  </a:cubicBezTo>
                  <a:lnTo>
                    <a:pt x="7022" y="7564"/>
                  </a:lnTo>
                  <a:cubicBezTo>
                    <a:pt x="7299" y="7416"/>
                    <a:pt x="7552" y="7229"/>
                    <a:pt x="7777" y="7012"/>
                  </a:cubicBezTo>
                  <a:close/>
                  <a:moveTo>
                    <a:pt x="4244" y="0"/>
                  </a:moveTo>
                  <a:cubicBezTo>
                    <a:pt x="4172" y="0"/>
                    <a:pt x="4106" y="39"/>
                    <a:pt x="4072" y="101"/>
                  </a:cubicBezTo>
                  <a:lnTo>
                    <a:pt x="3428" y="1261"/>
                  </a:lnTo>
                  <a:lnTo>
                    <a:pt x="2306" y="1261"/>
                  </a:lnTo>
                  <a:lnTo>
                    <a:pt x="2306" y="902"/>
                  </a:lnTo>
                  <a:cubicBezTo>
                    <a:pt x="2306" y="686"/>
                    <a:pt x="2132" y="512"/>
                    <a:pt x="1916" y="512"/>
                  </a:cubicBezTo>
                  <a:lnTo>
                    <a:pt x="962" y="512"/>
                  </a:lnTo>
                  <a:cubicBezTo>
                    <a:pt x="746" y="512"/>
                    <a:pt x="572" y="686"/>
                    <a:pt x="572" y="902"/>
                  </a:cubicBezTo>
                  <a:lnTo>
                    <a:pt x="572" y="1269"/>
                  </a:lnTo>
                  <a:cubicBezTo>
                    <a:pt x="256" y="1278"/>
                    <a:pt x="1" y="1534"/>
                    <a:pt x="1" y="1847"/>
                  </a:cubicBezTo>
                  <a:lnTo>
                    <a:pt x="1" y="7378"/>
                  </a:lnTo>
                  <a:cubicBezTo>
                    <a:pt x="1" y="7698"/>
                    <a:pt x="260" y="7958"/>
                    <a:pt x="580" y="7958"/>
                  </a:cubicBezTo>
                  <a:lnTo>
                    <a:pt x="9526" y="7958"/>
                  </a:lnTo>
                  <a:cubicBezTo>
                    <a:pt x="9846" y="7958"/>
                    <a:pt x="10106" y="7698"/>
                    <a:pt x="10106" y="7378"/>
                  </a:cubicBezTo>
                  <a:lnTo>
                    <a:pt x="10106" y="1840"/>
                  </a:lnTo>
                  <a:cubicBezTo>
                    <a:pt x="10106" y="1526"/>
                    <a:pt x="9850" y="1269"/>
                    <a:pt x="9534" y="1261"/>
                  </a:cubicBezTo>
                  <a:lnTo>
                    <a:pt x="9534" y="902"/>
                  </a:lnTo>
                  <a:cubicBezTo>
                    <a:pt x="9534" y="686"/>
                    <a:pt x="9360" y="512"/>
                    <a:pt x="9146" y="512"/>
                  </a:cubicBezTo>
                  <a:lnTo>
                    <a:pt x="8190" y="512"/>
                  </a:lnTo>
                  <a:cubicBezTo>
                    <a:pt x="7976" y="512"/>
                    <a:pt x="7801" y="686"/>
                    <a:pt x="7801" y="902"/>
                  </a:cubicBezTo>
                  <a:lnTo>
                    <a:pt x="7801" y="1261"/>
                  </a:lnTo>
                  <a:lnTo>
                    <a:pt x="7486" y="1261"/>
                  </a:lnTo>
                  <a:lnTo>
                    <a:pt x="6841" y="101"/>
                  </a:lnTo>
                  <a:cubicBezTo>
                    <a:pt x="6807" y="39"/>
                    <a:pt x="6740" y="0"/>
                    <a:pt x="6669" y="0"/>
                  </a:cubicBezTo>
                  <a:lnTo>
                    <a:pt x="6347" y="0"/>
                  </a:lnTo>
                  <a:cubicBezTo>
                    <a:pt x="6248" y="0"/>
                    <a:pt x="6160" y="70"/>
                    <a:pt x="6145" y="167"/>
                  </a:cubicBezTo>
                  <a:cubicBezTo>
                    <a:pt x="6128" y="289"/>
                    <a:pt x="6222" y="394"/>
                    <a:pt x="6340" y="394"/>
                  </a:cubicBezTo>
                  <a:lnTo>
                    <a:pt x="6548" y="394"/>
                  </a:lnTo>
                  <a:lnTo>
                    <a:pt x="7029" y="1261"/>
                  </a:lnTo>
                  <a:lnTo>
                    <a:pt x="3878" y="1261"/>
                  </a:lnTo>
                  <a:lnTo>
                    <a:pt x="4359" y="394"/>
                  </a:lnTo>
                  <a:lnTo>
                    <a:pt x="4561" y="394"/>
                  </a:lnTo>
                  <a:cubicBezTo>
                    <a:pt x="4660" y="394"/>
                    <a:pt x="4748" y="324"/>
                    <a:pt x="4763" y="226"/>
                  </a:cubicBezTo>
                  <a:cubicBezTo>
                    <a:pt x="4779" y="104"/>
                    <a:pt x="4686" y="0"/>
                    <a:pt x="4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6"/>
            <p:cNvSpPr/>
            <p:nvPr/>
          </p:nvSpPr>
          <p:spPr>
            <a:xfrm>
              <a:off x="2571168" y="3298990"/>
              <a:ext cx="171512" cy="171512"/>
            </a:xfrm>
            <a:custGeom>
              <a:avLst/>
              <a:gdLst/>
              <a:ahLst/>
              <a:cxnLst/>
              <a:rect l="l" t="t" r="r" b="b"/>
              <a:pathLst>
                <a:path w="4681" h="4681" extrusionOk="0">
                  <a:moveTo>
                    <a:pt x="2341" y="394"/>
                  </a:moveTo>
                  <a:cubicBezTo>
                    <a:pt x="3414" y="394"/>
                    <a:pt x="4287" y="1267"/>
                    <a:pt x="4287" y="2340"/>
                  </a:cubicBezTo>
                  <a:cubicBezTo>
                    <a:pt x="4287" y="3414"/>
                    <a:pt x="3414" y="4287"/>
                    <a:pt x="2341" y="4287"/>
                  </a:cubicBezTo>
                  <a:cubicBezTo>
                    <a:pt x="1267" y="4287"/>
                    <a:pt x="395" y="3414"/>
                    <a:pt x="395" y="2340"/>
                  </a:cubicBezTo>
                  <a:cubicBezTo>
                    <a:pt x="395" y="1267"/>
                    <a:pt x="1267" y="394"/>
                    <a:pt x="2341" y="394"/>
                  </a:cubicBezTo>
                  <a:close/>
                  <a:moveTo>
                    <a:pt x="2341" y="0"/>
                  </a:moveTo>
                  <a:cubicBezTo>
                    <a:pt x="1051" y="0"/>
                    <a:pt x="1" y="1049"/>
                    <a:pt x="1" y="2340"/>
                  </a:cubicBezTo>
                  <a:cubicBezTo>
                    <a:pt x="1" y="3630"/>
                    <a:pt x="1051" y="4680"/>
                    <a:pt x="2341" y="4680"/>
                  </a:cubicBezTo>
                  <a:cubicBezTo>
                    <a:pt x="3632" y="4680"/>
                    <a:pt x="4681" y="3630"/>
                    <a:pt x="4681" y="2340"/>
                  </a:cubicBezTo>
                  <a:cubicBezTo>
                    <a:pt x="4681" y="1049"/>
                    <a:pt x="3632" y="0"/>
                    <a:pt x="2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6"/>
            <p:cNvSpPr/>
            <p:nvPr/>
          </p:nvSpPr>
          <p:spPr>
            <a:xfrm>
              <a:off x="2649724" y="3377473"/>
              <a:ext cx="56755" cy="56792"/>
            </a:xfrm>
            <a:custGeom>
              <a:avLst/>
              <a:gdLst/>
              <a:ahLst/>
              <a:cxnLst/>
              <a:rect l="l" t="t" r="r" b="b"/>
              <a:pathLst>
                <a:path w="1549" h="1550" extrusionOk="0">
                  <a:moveTo>
                    <a:pt x="1351" y="1"/>
                  </a:moveTo>
                  <a:cubicBezTo>
                    <a:pt x="1242" y="1"/>
                    <a:pt x="1155" y="89"/>
                    <a:pt x="1155" y="198"/>
                  </a:cubicBezTo>
                  <a:cubicBezTo>
                    <a:pt x="1155" y="726"/>
                    <a:pt x="725" y="1155"/>
                    <a:pt x="197" y="1155"/>
                  </a:cubicBezTo>
                  <a:cubicBezTo>
                    <a:pt x="89" y="1155"/>
                    <a:pt x="0" y="1243"/>
                    <a:pt x="0" y="1353"/>
                  </a:cubicBezTo>
                  <a:cubicBezTo>
                    <a:pt x="0" y="1461"/>
                    <a:pt x="89" y="1549"/>
                    <a:pt x="197" y="1549"/>
                  </a:cubicBezTo>
                  <a:cubicBezTo>
                    <a:pt x="943" y="1549"/>
                    <a:pt x="1549" y="943"/>
                    <a:pt x="1549" y="198"/>
                  </a:cubicBezTo>
                  <a:cubicBezTo>
                    <a:pt x="1549" y="89"/>
                    <a:pt x="1460" y="1"/>
                    <a:pt x="1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6"/>
            <p:cNvSpPr/>
            <p:nvPr/>
          </p:nvSpPr>
          <p:spPr>
            <a:xfrm>
              <a:off x="2649797" y="3137884"/>
              <a:ext cx="14509" cy="53458"/>
            </a:xfrm>
            <a:custGeom>
              <a:avLst/>
              <a:gdLst/>
              <a:ahLst/>
              <a:cxnLst/>
              <a:rect l="l" t="t" r="r" b="b"/>
              <a:pathLst>
                <a:path w="396" h="1459" extrusionOk="0">
                  <a:moveTo>
                    <a:pt x="199" y="1"/>
                  </a:moveTo>
                  <a:cubicBezTo>
                    <a:pt x="90" y="1"/>
                    <a:pt x="0" y="89"/>
                    <a:pt x="0" y="198"/>
                  </a:cubicBezTo>
                  <a:lnTo>
                    <a:pt x="0" y="1261"/>
                  </a:lnTo>
                  <a:cubicBezTo>
                    <a:pt x="0" y="1370"/>
                    <a:pt x="89" y="1458"/>
                    <a:pt x="198" y="1458"/>
                  </a:cubicBezTo>
                  <a:cubicBezTo>
                    <a:pt x="207" y="1458"/>
                    <a:pt x="217" y="1458"/>
                    <a:pt x="227" y="1456"/>
                  </a:cubicBezTo>
                  <a:cubicBezTo>
                    <a:pt x="325" y="1443"/>
                    <a:pt x="395" y="1354"/>
                    <a:pt x="395" y="1256"/>
                  </a:cubicBezTo>
                  <a:lnTo>
                    <a:pt x="395" y="204"/>
                  </a:lnTo>
                  <a:cubicBezTo>
                    <a:pt x="395" y="106"/>
                    <a:pt x="325" y="17"/>
                    <a:pt x="227" y="3"/>
                  </a:cubicBezTo>
                  <a:cubicBezTo>
                    <a:pt x="218" y="1"/>
                    <a:pt x="208" y="1"/>
                    <a:pt x="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6"/>
            <p:cNvSpPr/>
            <p:nvPr/>
          </p:nvSpPr>
          <p:spPr>
            <a:xfrm>
              <a:off x="2594397" y="3151624"/>
              <a:ext cx="35834" cy="44701"/>
            </a:xfrm>
            <a:custGeom>
              <a:avLst/>
              <a:gdLst/>
              <a:ahLst/>
              <a:cxnLst/>
              <a:rect l="l" t="t" r="r" b="b"/>
              <a:pathLst>
                <a:path w="978" h="1220" extrusionOk="0">
                  <a:moveTo>
                    <a:pt x="224" y="1"/>
                  </a:moveTo>
                  <a:cubicBezTo>
                    <a:pt x="188" y="1"/>
                    <a:pt x="151" y="11"/>
                    <a:pt x="119" y="32"/>
                  </a:cubicBezTo>
                  <a:cubicBezTo>
                    <a:pt x="26" y="91"/>
                    <a:pt x="0" y="213"/>
                    <a:pt x="59" y="304"/>
                  </a:cubicBezTo>
                  <a:lnTo>
                    <a:pt x="587" y="1130"/>
                  </a:lnTo>
                  <a:cubicBezTo>
                    <a:pt x="625" y="1188"/>
                    <a:pt x="688" y="1220"/>
                    <a:pt x="753" y="1220"/>
                  </a:cubicBezTo>
                  <a:cubicBezTo>
                    <a:pt x="790" y="1220"/>
                    <a:pt x="827" y="1210"/>
                    <a:pt x="859" y="1189"/>
                  </a:cubicBezTo>
                  <a:cubicBezTo>
                    <a:pt x="951" y="1131"/>
                    <a:pt x="978" y="1009"/>
                    <a:pt x="919" y="917"/>
                  </a:cubicBezTo>
                  <a:lnTo>
                    <a:pt x="391" y="92"/>
                  </a:lnTo>
                  <a:cubicBezTo>
                    <a:pt x="353" y="33"/>
                    <a:pt x="289"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6"/>
            <p:cNvSpPr/>
            <p:nvPr/>
          </p:nvSpPr>
          <p:spPr>
            <a:xfrm>
              <a:off x="2683652" y="3151624"/>
              <a:ext cx="35871" cy="44737"/>
            </a:xfrm>
            <a:custGeom>
              <a:avLst/>
              <a:gdLst/>
              <a:ahLst/>
              <a:cxnLst/>
              <a:rect l="l" t="t" r="r" b="b"/>
              <a:pathLst>
                <a:path w="979" h="1221" extrusionOk="0">
                  <a:moveTo>
                    <a:pt x="754" y="1"/>
                  </a:moveTo>
                  <a:cubicBezTo>
                    <a:pt x="689" y="1"/>
                    <a:pt x="626" y="33"/>
                    <a:pt x="588" y="92"/>
                  </a:cubicBezTo>
                  <a:lnTo>
                    <a:pt x="60" y="917"/>
                  </a:lnTo>
                  <a:cubicBezTo>
                    <a:pt x="1" y="1009"/>
                    <a:pt x="27" y="1131"/>
                    <a:pt x="119" y="1189"/>
                  </a:cubicBezTo>
                  <a:cubicBezTo>
                    <a:pt x="152" y="1210"/>
                    <a:pt x="189" y="1221"/>
                    <a:pt x="226" y="1221"/>
                  </a:cubicBezTo>
                  <a:cubicBezTo>
                    <a:pt x="290" y="1221"/>
                    <a:pt x="354" y="1188"/>
                    <a:pt x="391" y="1130"/>
                  </a:cubicBezTo>
                  <a:lnTo>
                    <a:pt x="920" y="304"/>
                  </a:lnTo>
                  <a:cubicBezTo>
                    <a:pt x="979" y="213"/>
                    <a:pt x="951" y="91"/>
                    <a:pt x="860" y="32"/>
                  </a:cubicBezTo>
                  <a:cubicBezTo>
                    <a:pt x="827" y="11"/>
                    <a:pt x="791"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6"/>
            <p:cNvSpPr/>
            <p:nvPr/>
          </p:nvSpPr>
          <p:spPr>
            <a:xfrm>
              <a:off x="2649724" y="3215854"/>
              <a:ext cx="14473" cy="14473"/>
            </a:xfrm>
            <a:custGeom>
              <a:avLst/>
              <a:gdLst/>
              <a:ahLst/>
              <a:cxnLst/>
              <a:rect l="l" t="t" r="r" b="b"/>
              <a:pathLst>
                <a:path w="395" h="395" extrusionOk="0">
                  <a:moveTo>
                    <a:pt x="197" y="0"/>
                  </a:moveTo>
                  <a:cubicBezTo>
                    <a:pt x="89" y="0"/>
                    <a:pt x="0" y="89"/>
                    <a:pt x="0" y="197"/>
                  </a:cubicBezTo>
                  <a:cubicBezTo>
                    <a:pt x="0" y="306"/>
                    <a:pt x="89" y="394"/>
                    <a:pt x="197" y="394"/>
                  </a:cubicBezTo>
                  <a:cubicBezTo>
                    <a:pt x="306" y="394"/>
                    <a:pt x="394" y="306"/>
                    <a:pt x="394" y="197"/>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6"/>
            <p:cNvSpPr/>
            <p:nvPr/>
          </p:nvSpPr>
          <p:spPr>
            <a:xfrm>
              <a:off x="2502541" y="3290893"/>
              <a:ext cx="14473" cy="14473"/>
            </a:xfrm>
            <a:custGeom>
              <a:avLst/>
              <a:gdLst/>
              <a:ahLst/>
              <a:cxnLst/>
              <a:rect l="l" t="t" r="r" b="b"/>
              <a:pathLst>
                <a:path w="395" h="395" extrusionOk="0">
                  <a:moveTo>
                    <a:pt x="197" y="1"/>
                  </a:moveTo>
                  <a:cubicBezTo>
                    <a:pt x="89" y="1"/>
                    <a:pt x="1" y="89"/>
                    <a:pt x="1" y="197"/>
                  </a:cubicBezTo>
                  <a:cubicBezTo>
                    <a:pt x="1" y="306"/>
                    <a:pt x="89" y="394"/>
                    <a:pt x="197" y="394"/>
                  </a:cubicBezTo>
                  <a:cubicBezTo>
                    <a:pt x="307" y="394"/>
                    <a:pt x="395" y="306"/>
                    <a:pt x="395" y="197"/>
                  </a:cubicBezTo>
                  <a:cubicBezTo>
                    <a:pt x="395" y="89"/>
                    <a:pt x="307"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06"/>
          <p:cNvSpPr/>
          <p:nvPr/>
        </p:nvSpPr>
        <p:spPr>
          <a:xfrm>
            <a:off x="2436556" y="3731728"/>
            <a:ext cx="366475" cy="366438"/>
          </a:xfrm>
          <a:custGeom>
            <a:avLst/>
            <a:gdLst/>
            <a:ahLst/>
            <a:cxnLst/>
            <a:rect l="l" t="t" r="r" b="b"/>
            <a:pathLst>
              <a:path w="10086" h="10085" extrusionOk="0">
                <a:moveTo>
                  <a:pt x="7622" y="394"/>
                </a:moveTo>
                <a:cubicBezTo>
                  <a:pt x="8766" y="394"/>
                  <a:pt x="9697" y="1176"/>
                  <a:pt x="9697" y="2137"/>
                </a:cubicBezTo>
                <a:cubicBezTo>
                  <a:pt x="9697" y="3098"/>
                  <a:pt x="8766" y="3881"/>
                  <a:pt x="7622" y="3881"/>
                </a:cubicBezTo>
                <a:cubicBezTo>
                  <a:pt x="7359" y="3881"/>
                  <a:pt x="7102" y="3840"/>
                  <a:pt x="6860" y="3759"/>
                </a:cubicBezTo>
                <a:cubicBezTo>
                  <a:pt x="6839" y="3752"/>
                  <a:pt x="6818" y="3749"/>
                  <a:pt x="6797" y="3749"/>
                </a:cubicBezTo>
                <a:cubicBezTo>
                  <a:pt x="6726" y="3749"/>
                  <a:pt x="6658" y="3788"/>
                  <a:pt x="6623" y="3854"/>
                </a:cubicBezTo>
                <a:cubicBezTo>
                  <a:pt x="6559" y="3976"/>
                  <a:pt x="6452" y="4067"/>
                  <a:pt x="6322" y="4112"/>
                </a:cubicBezTo>
                <a:cubicBezTo>
                  <a:pt x="6275" y="4127"/>
                  <a:pt x="6227" y="4137"/>
                  <a:pt x="6178" y="4139"/>
                </a:cubicBezTo>
                <a:cubicBezTo>
                  <a:pt x="6283" y="4009"/>
                  <a:pt x="6356" y="3853"/>
                  <a:pt x="6388" y="3684"/>
                </a:cubicBezTo>
                <a:cubicBezTo>
                  <a:pt x="6403" y="3607"/>
                  <a:pt x="6371" y="3529"/>
                  <a:pt x="6307" y="3485"/>
                </a:cubicBezTo>
                <a:cubicBezTo>
                  <a:pt x="5824" y="3152"/>
                  <a:pt x="5548" y="2660"/>
                  <a:pt x="5548" y="2137"/>
                </a:cubicBezTo>
                <a:cubicBezTo>
                  <a:pt x="5548" y="1176"/>
                  <a:pt x="6478" y="394"/>
                  <a:pt x="7622" y="394"/>
                </a:cubicBezTo>
                <a:close/>
                <a:moveTo>
                  <a:pt x="4313" y="4770"/>
                </a:moveTo>
                <a:cubicBezTo>
                  <a:pt x="4737" y="4770"/>
                  <a:pt x="5081" y="5114"/>
                  <a:pt x="5081" y="5538"/>
                </a:cubicBezTo>
                <a:lnTo>
                  <a:pt x="5081" y="5751"/>
                </a:lnTo>
                <a:lnTo>
                  <a:pt x="5027" y="5751"/>
                </a:lnTo>
                <a:cubicBezTo>
                  <a:pt x="4918" y="5751"/>
                  <a:pt x="4815" y="5711"/>
                  <a:pt x="4735" y="5641"/>
                </a:cubicBezTo>
                <a:cubicBezTo>
                  <a:pt x="4735" y="5639"/>
                  <a:pt x="4736" y="5637"/>
                  <a:pt x="4737" y="5636"/>
                </a:cubicBezTo>
                <a:cubicBezTo>
                  <a:pt x="4790" y="5510"/>
                  <a:pt x="4704" y="5361"/>
                  <a:pt x="4548" y="5361"/>
                </a:cubicBezTo>
                <a:cubicBezTo>
                  <a:pt x="4518" y="5361"/>
                  <a:pt x="4484" y="5367"/>
                  <a:pt x="4449" y="5379"/>
                </a:cubicBezTo>
                <a:cubicBezTo>
                  <a:pt x="4420" y="5390"/>
                  <a:pt x="4398" y="5414"/>
                  <a:pt x="4388" y="5444"/>
                </a:cubicBezTo>
                <a:cubicBezTo>
                  <a:pt x="4328" y="5629"/>
                  <a:pt x="4158" y="5752"/>
                  <a:pt x="3967" y="5752"/>
                </a:cubicBezTo>
                <a:lnTo>
                  <a:pt x="3545" y="5752"/>
                </a:lnTo>
                <a:lnTo>
                  <a:pt x="3545" y="5340"/>
                </a:lnTo>
                <a:cubicBezTo>
                  <a:pt x="3545" y="5224"/>
                  <a:pt x="3594" y="5113"/>
                  <a:pt x="3680" y="5035"/>
                </a:cubicBezTo>
                <a:cubicBezTo>
                  <a:pt x="3890" y="4848"/>
                  <a:pt x="4110" y="4770"/>
                  <a:pt x="4313" y="4770"/>
                </a:cubicBezTo>
                <a:close/>
                <a:moveTo>
                  <a:pt x="4498" y="5956"/>
                </a:moveTo>
                <a:cubicBezTo>
                  <a:pt x="4646" y="6077"/>
                  <a:pt x="4832" y="6146"/>
                  <a:pt x="5027" y="6146"/>
                </a:cubicBezTo>
                <a:lnTo>
                  <a:pt x="5081" y="6146"/>
                </a:lnTo>
                <a:lnTo>
                  <a:pt x="5081" y="6312"/>
                </a:lnTo>
                <a:cubicBezTo>
                  <a:pt x="5081" y="6719"/>
                  <a:pt x="4770" y="7066"/>
                  <a:pt x="4363" y="7092"/>
                </a:cubicBezTo>
                <a:cubicBezTo>
                  <a:pt x="4346" y="7093"/>
                  <a:pt x="4330" y="7094"/>
                  <a:pt x="4313" y="7094"/>
                </a:cubicBezTo>
                <a:cubicBezTo>
                  <a:pt x="3890" y="7094"/>
                  <a:pt x="3545" y="6749"/>
                  <a:pt x="3545" y="6326"/>
                </a:cubicBezTo>
                <a:lnTo>
                  <a:pt x="3545" y="6146"/>
                </a:lnTo>
                <a:lnTo>
                  <a:pt x="3967" y="6146"/>
                </a:lnTo>
                <a:cubicBezTo>
                  <a:pt x="4166" y="6146"/>
                  <a:pt x="4352" y="6076"/>
                  <a:pt x="4498" y="5956"/>
                </a:cubicBezTo>
                <a:close/>
                <a:moveTo>
                  <a:pt x="4757" y="7485"/>
                </a:moveTo>
                <a:cubicBezTo>
                  <a:pt x="5458" y="7485"/>
                  <a:pt x="6061" y="7937"/>
                  <a:pt x="6270" y="8588"/>
                </a:cubicBezTo>
                <a:lnTo>
                  <a:pt x="2356" y="8588"/>
                </a:lnTo>
                <a:cubicBezTo>
                  <a:pt x="2565" y="7937"/>
                  <a:pt x="3169" y="7485"/>
                  <a:pt x="3870" y="7485"/>
                </a:cubicBezTo>
                <a:lnTo>
                  <a:pt x="4116" y="7485"/>
                </a:lnTo>
                <a:lnTo>
                  <a:pt x="4116" y="7770"/>
                </a:lnTo>
                <a:cubicBezTo>
                  <a:pt x="4116" y="7869"/>
                  <a:pt x="4187" y="7957"/>
                  <a:pt x="4284" y="7971"/>
                </a:cubicBezTo>
                <a:cubicBezTo>
                  <a:pt x="4294" y="7972"/>
                  <a:pt x="4304" y="7973"/>
                  <a:pt x="4314" y="7973"/>
                </a:cubicBezTo>
                <a:cubicBezTo>
                  <a:pt x="4423" y="7973"/>
                  <a:pt x="4510" y="7884"/>
                  <a:pt x="4510" y="7776"/>
                </a:cubicBezTo>
                <a:lnTo>
                  <a:pt x="4510" y="7485"/>
                </a:lnTo>
                <a:close/>
                <a:moveTo>
                  <a:pt x="5935" y="3782"/>
                </a:moveTo>
                <a:cubicBezTo>
                  <a:pt x="5878" y="3896"/>
                  <a:pt x="5786" y="3991"/>
                  <a:pt x="5672" y="4054"/>
                </a:cubicBezTo>
                <a:cubicBezTo>
                  <a:pt x="5629" y="4078"/>
                  <a:pt x="5594" y="4115"/>
                  <a:pt x="5577" y="4161"/>
                </a:cubicBezTo>
                <a:cubicBezTo>
                  <a:pt x="5544" y="4253"/>
                  <a:pt x="5581" y="4350"/>
                  <a:pt x="5659" y="4398"/>
                </a:cubicBezTo>
                <a:cubicBezTo>
                  <a:pt x="5807" y="4488"/>
                  <a:pt x="5974" y="4534"/>
                  <a:pt x="6143" y="4534"/>
                </a:cubicBezTo>
                <a:cubicBezTo>
                  <a:pt x="6243" y="4534"/>
                  <a:pt x="6345" y="4517"/>
                  <a:pt x="6443" y="4483"/>
                </a:cubicBezTo>
                <a:cubicBezTo>
                  <a:pt x="6616" y="4425"/>
                  <a:pt x="6765" y="4319"/>
                  <a:pt x="6875" y="4177"/>
                </a:cubicBezTo>
                <a:cubicBezTo>
                  <a:pt x="7114" y="4242"/>
                  <a:pt x="7363" y="4274"/>
                  <a:pt x="7616" y="4274"/>
                </a:cubicBezTo>
                <a:cubicBezTo>
                  <a:pt x="7931" y="4274"/>
                  <a:pt x="8231" y="4223"/>
                  <a:pt x="8509" y="4129"/>
                </a:cubicBezTo>
                <a:lnTo>
                  <a:pt x="8509" y="8588"/>
                </a:lnTo>
                <a:lnTo>
                  <a:pt x="6680" y="8588"/>
                </a:lnTo>
                <a:cubicBezTo>
                  <a:pt x="6491" y="7840"/>
                  <a:pt x="5891" y="7280"/>
                  <a:pt x="5149" y="7132"/>
                </a:cubicBezTo>
                <a:cubicBezTo>
                  <a:pt x="5350" y="6923"/>
                  <a:pt x="5475" y="6639"/>
                  <a:pt x="5475" y="6326"/>
                </a:cubicBezTo>
                <a:lnTo>
                  <a:pt x="5475" y="5555"/>
                </a:lnTo>
                <a:cubicBezTo>
                  <a:pt x="5475" y="4932"/>
                  <a:pt x="4992" y="4407"/>
                  <a:pt x="4369" y="4377"/>
                </a:cubicBezTo>
                <a:cubicBezTo>
                  <a:pt x="4351" y="4376"/>
                  <a:pt x="4332" y="4376"/>
                  <a:pt x="4313" y="4376"/>
                </a:cubicBezTo>
                <a:cubicBezTo>
                  <a:pt x="3673" y="4376"/>
                  <a:pt x="3151" y="4897"/>
                  <a:pt x="3151" y="5538"/>
                </a:cubicBezTo>
                <a:lnTo>
                  <a:pt x="3151" y="6326"/>
                </a:lnTo>
                <a:cubicBezTo>
                  <a:pt x="3151" y="6639"/>
                  <a:pt x="3276" y="6923"/>
                  <a:pt x="3479" y="7132"/>
                </a:cubicBezTo>
                <a:cubicBezTo>
                  <a:pt x="2736" y="7280"/>
                  <a:pt x="2136" y="7840"/>
                  <a:pt x="1947" y="8588"/>
                </a:cubicBezTo>
                <a:lnTo>
                  <a:pt x="1575" y="8588"/>
                </a:lnTo>
                <a:lnTo>
                  <a:pt x="1575" y="3782"/>
                </a:lnTo>
                <a:close/>
                <a:moveTo>
                  <a:pt x="9296" y="3701"/>
                </a:moveTo>
                <a:lnTo>
                  <a:pt x="9296" y="8588"/>
                </a:lnTo>
                <a:lnTo>
                  <a:pt x="8903" y="8588"/>
                </a:lnTo>
                <a:lnTo>
                  <a:pt x="8903" y="3960"/>
                </a:lnTo>
                <a:cubicBezTo>
                  <a:pt x="9044" y="3886"/>
                  <a:pt x="9176" y="3799"/>
                  <a:pt x="9296" y="3701"/>
                </a:cubicBezTo>
                <a:close/>
                <a:moveTo>
                  <a:pt x="9690" y="8982"/>
                </a:moveTo>
                <a:lnTo>
                  <a:pt x="9690" y="9229"/>
                </a:lnTo>
                <a:cubicBezTo>
                  <a:pt x="9690" y="9484"/>
                  <a:pt x="9483" y="9691"/>
                  <a:pt x="9228" y="9691"/>
                </a:cubicBezTo>
                <a:lnTo>
                  <a:pt x="856" y="9691"/>
                </a:lnTo>
                <a:cubicBezTo>
                  <a:pt x="601" y="9691"/>
                  <a:pt x="394" y="9484"/>
                  <a:pt x="394" y="9229"/>
                </a:cubicBezTo>
                <a:lnTo>
                  <a:pt x="394" y="8982"/>
                </a:lnTo>
                <a:close/>
                <a:moveTo>
                  <a:pt x="7616" y="1"/>
                </a:moveTo>
                <a:cubicBezTo>
                  <a:pt x="6255" y="1"/>
                  <a:pt x="5148" y="959"/>
                  <a:pt x="5148" y="2137"/>
                </a:cubicBezTo>
                <a:cubicBezTo>
                  <a:pt x="5148" y="2296"/>
                  <a:pt x="5168" y="2450"/>
                  <a:pt x="5205" y="2600"/>
                </a:cubicBezTo>
                <a:lnTo>
                  <a:pt x="4231" y="2600"/>
                </a:lnTo>
                <a:cubicBezTo>
                  <a:pt x="4132" y="2600"/>
                  <a:pt x="4044" y="2671"/>
                  <a:pt x="4030" y="2768"/>
                </a:cubicBezTo>
                <a:cubicBezTo>
                  <a:pt x="4012" y="2890"/>
                  <a:pt x="4107" y="2994"/>
                  <a:pt x="4224" y="2994"/>
                </a:cubicBezTo>
                <a:lnTo>
                  <a:pt x="5360" y="2994"/>
                </a:lnTo>
                <a:cubicBezTo>
                  <a:pt x="5429" y="3133"/>
                  <a:pt x="5516" y="3265"/>
                  <a:pt x="5619" y="3388"/>
                </a:cubicBezTo>
                <a:lnTo>
                  <a:pt x="1379" y="3388"/>
                </a:lnTo>
                <a:cubicBezTo>
                  <a:pt x="1270" y="3388"/>
                  <a:pt x="1182" y="3476"/>
                  <a:pt x="1182" y="3585"/>
                </a:cubicBezTo>
                <a:lnTo>
                  <a:pt x="1182" y="8588"/>
                </a:lnTo>
                <a:lnTo>
                  <a:pt x="788" y="8588"/>
                </a:lnTo>
                <a:lnTo>
                  <a:pt x="788" y="3118"/>
                </a:lnTo>
                <a:cubicBezTo>
                  <a:pt x="788" y="3050"/>
                  <a:pt x="843" y="2994"/>
                  <a:pt x="911" y="2994"/>
                </a:cubicBezTo>
                <a:lnTo>
                  <a:pt x="2530" y="2994"/>
                </a:lnTo>
                <a:cubicBezTo>
                  <a:pt x="2541" y="2994"/>
                  <a:pt x="2551" y="2991"/>
                  <a:pt x="2560" y="2984"/>
                </a:cubicBezTo>
                <a:cubicBezTo>
                  <a:pt x="2739" y="2811"/>
                  <a:pt x="2621" y="2600"/>
                  <a:pt x="2453" y="2600"/>
                </a:cubicBezTo>
                <a:lnTo>
                  <a:pt x="600" y="2600"/>
                </a:lnTo>
                <a:cubicBezTo>
                  <a:pt x="486" y="2600"/>
                  <a:pt x="394" y="2693"/>
                  <a:pt x="394" y="2806"/>
                </a:cubicBezTo>
                <a:lnTo>
                  <a:pt x="394" y="8588"/>
                </a:lnTo>
                <a:lnTo>
                  <a:pt x="197" y="8588"/>
                </a:lnTo>
                <a:cubicBezTo>
                  <a:pt x="88" y="8588"/>
                  <a:pt x="0" y="8676"/>
                  <a:pt x="0" y="8786"/>
                </a:cubicBezTo>
                <a:lnTo>
                  <a:pt x="0" y="9229"/>
                </a:lnTo>
                <a:cubicBezTo>
                  <a:pt x="0" y="9701"/>
                  <a:pt x="383" y="10085"/>
                  <a:pt x="856" y="10085"/>
                </a:cubicBezTo>
                <a:lnTo>
                  <a:pt x="9228" y="10085"/>
                </a:lnTo>
                <a:cubicBezTo>
                  <a:pt x="9702" y="10085"/>
                  <a:pt x="10085" y="9702"/>
                  <a:pt x="10085" y="9229"/>
                </a:cubicBezTo>
                <a:lnTo>
                  <a:pt x="10085" y="8786"/>
                </a:lnTo>
                <a:cubicBezTo>
                  <a:pt x="10084" y="8676"/>
                  <a:pt x="9996" y="8588"/>
                  <a:pt x="9888" y="8588"/>
                </a:cubicBezTo>
                <a:lnTo>
                  <a:pt x="9690" y="8588"/>
                </a:lnTo>
                <a:lnTo>
                  <a:pt x="9690" y="3585"/>
                </a:lnTo>
                <a:cubicBezTo>
                  <a:pt x="9690" y="3500"/>
                  <a:pt x="9680" y="3417"/>
                  <a:pt x="9659" y="3336"/>
                </a:cubicBezTo>
                <a:cubicBezTo>
                  <a:pt x="9928" y="2994"/>
                  <a:pt x="10084" y="2581"/>
                  <a:pt x="10084" y="2137"/>
                </a:cubicBezTo>
                <a:cubicBezTo>
                  <a:pt x="10084" y="959"/>
                  <a:pt x="8977" y="1"/>
                  <a:pt x="7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6"/>
          <p:cNvSpPr/>
          <p:nvPr/>
        </p:nvSpPr>
        <p:spPr>
          <a:xfrm>
            <a:off x="2550902" y="3826199"/>
            <a:ext cx="14352" cy="14352"/>
          </a:xfrm>
          <a:custGeom>
            <a:avLst/>
            <a:gdLst/>
            <a:ahLst/>
            <a:cxnLst/>
            <a:rect l="l" t="t" r="r" b="b"/>
            <a:pathLst>
              <a:path w="395" h="395" extrusionOk="0">
                <a:moveTo>
                  <a:pt x="198" y="0"/>
                </a:moveTo>
                <a:cubicBezTo>
                  <a:pt x="89" y="0"/>
                  <a:pt x="1" y="88"/>
                  <a:pt x="1" y="198"/>
                </a:cubicBezTo>
                <a:cubicBezTo>
                  <a:pt x="1" y="306"/>
                  <a:pt x="89" y="394"/>
                  <a:pt x="198" y="394"/>
                </a:cubicBezTo>
                <a:cubicBezTo>
                  <a:pt x="306" y="394"/>
                  <a:pt x="395" y="306"/>
                  <a:pt x="395" y="198"/>
                </a:cubicBezTo>
                <a:cubicBezTo>
                  <a:pt x="395" y="88"/>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6"/>
          <p:cNvSpPr/>
          <p:nvPr/>
        </p:nvSpPr>
        <p:spPr>
          <a:xfrm>
            <a:off x="2668664" y="3802109"/>
            <a:ext cx="14316" cy="14352"/>
          </a:xfrm>
          <a:custGeom>
            <a:avLst/>
            <a:gdLst/>
            <a:ahLst/>
            <a:cxnLst/>
            <a:rect l="l" t="t" r="r" b="b"/>
            <a:pathLst>
              <a:path w="394" h="395" extrusionOk="0">
                <a:moveTo>
                  <a:pt x="198" y="0"/>
                </a:moveTo>
                <a:cubicBezTo>
                  <a:pt x="88" y="0"/>
                  <a:pt x="0" y="89"/>
                  <a:pt x="0" y="197"/>
                </a:cubicBezTo>
                <a:cubicBezTo>
                  <a:pt x="0" y="306"/>
                  <a:pt x="88" y="394"/>
                  <a:pt x="198" y="394"/>
                </a:cubicBezTo>
                <a:cubicBezTo>
                  <a:pt x="306" y="394"/>
                  <a:pt x="394" y="306"/>
                  <a:pt x="394" y="197"/>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6"/>
          <p:cNvSpPr/>
          <p:nvPr/>
        </p:nvSpPr>
        <p:spPr>
          <a:xfrm>
            <a:off x="2706343" y="3802109"/>
            <a:ext cx="14352" cy="14352"/>
          </a:xfrm>
          <a:custGeom>
            <a:avLst/>
            <a:gdLst/>
            <a:ahLst/>
            <a:cxnLst/>
            <a:rect l="l" t="t" r="r" b="b"/>
            <a:pathLst>
              <a:path w="395" h="395" extrusionOk="0">
                <a:moveTo>
                  <a:pt x="197" y="0"/>
                </a:moveTo>
                <a:cubicBezTo>
                  <a:pt x="88" y="0"/>
                  <a:pt x="1" y="89"/>
                  <a:pt x="1" y="197"/>
                </a:cubicBezTo>
                <a:cubicBezTo>
                  <a:pt x="1" y="306"/>
                  <a:pt x="88" y="394"/>
                  <a:pt x="197" y="394"/>
                </a:cubicBezTo>
                <a:cubicBezTo>
                  <a:pt x="306" y="394"/>
                  <a:pt x="395" y="306"/>
                  <a:pt x="395" y="197"/>
                </a:cubicBezTo>
                <a:cubicBezTo>
                  <a:pt x="395"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6"/>
          <p:cNvSpPr/>
          <p:nvPr/>
        </p:nvSpPr>
        <p:spPr>
          <a:xfrm>
            <a:off x="2744023" y="3802109"/>
            <a:ext cx="14352" cy="14352"/>
          </a:xfrm>
          <a:custGeom>
            <a:avLst/>
            <a:gdLst/>
            <a:ahLst/>
            <a:cxnLst/>
            <a:rect l="l" t="t" r="r" b="b"/>
            <a:pathLst>
              <a:path w="395" h="395" extrusionOk="0">
                <a:moveTo>
                  <a:pt x="198" y="0"/>
                </a:moveTo>
                <a:cubicBezTo>
                  <a:pt x="89" y="0"/>
                  <a:pt x="0" y="89"/>
                  <a:pt x="0" y="197"/>
                </a:cubicBezTo>
                <a:cubicBezTo>
                  <a:pt x="0" y="306"/>
                  <a:pt x="89" y="394"/>
                  <a:pt x="198" y="394"/>
                </a:cubicBezTo>
                <a:cubicBezTo>
                  <a:pt x="306" y="394"/>
                  <a:pt x="394" y="306"/>
                  <a:pt x="394" y="197"/>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106"/>
          <p:cNvGrpSpPr/>
          <p:nvPr/>
        </p:nvGrpSpPr>
        <p:grpSpPr>
          <a:xfrm>
            <a:off x="3213731" y="1471825"/>
            <a:ext cx="366484" cy="366447"/>
            <a:chOff x="3241130" y="1411921"/>
            <a:chExt cx="369551" cy="369514"/>
          </a:xfrm>
        </p:grpSpPr>
        <p:sp>
          <p:nvSpPr>
            <p:cNvPr id="1194" name="Google Shape;1194;p106"/>
            <p:cNvSpPr/>
            <p:nvPr/>
          </p:nvSpPr>
          <p:spPr>
            <a:xfrm>
              <a:off x="3241130" y="1411921"/>
              <a:ext cx="288723" cy="369514"/>
            </a:xfrm>
            <a:custGeom>
              <a:avLst/>
              <a:gdLst/>
              <a:ahLst/>
              <a:cxnLst/>
              <a:rect l="l" t="t" r="r" b="b"/>
              <a:pathLst>
                <a:path w="7880" h="10085" extrusionOk="0">
                  <a:moveTo>
                    <a:pt x="6658" y="676"/>
                  </a:moveTo>
                  <a:lnTo>
                    <a:pt x="7223" y="1241"/>
                  </a:lnTo>
                  <a:lnTo>
                    <a:pt x="6658" y="1241"/>
                  </a:lnTo>
                  <a:lnTo>
                    <a:pt x="6658" y="676"/>
                  </a:lnTo>
                  <a:close/>
                  <a:moveTo>
                    <a:pt x="197" y="0"/>
                  </a:moveTo>
                  <a:cubicBezTo>
                    <a:pt x="89" y="0"/>
                    <a:pt x="1" y="89"/>
                    <a:pt x="1" y="197"/>
                  </a:cubicBezTo>
                  <a:lnTo>
                    <a:pt x="1" y="9888"/>
                  </a:lnTo>
                  <a:cubicBezTo>
                    <a:pt x="1" y="9996"/>
                    <a:pt x="89" y="10085"/>
                    <a:pt x="197" y="10085"/>
                  </a:cubicBezTo>
                  <a:lnTo>
                    <a:pt x="7682" y="10085"/>
                  </a:lnTo>
                  <a:cubicBezTo>
                    <a:pt x="7791" y="10085"/>
                    <a:pt x="7879" y="9996"/>
                    <a:pt x="7879" y="9888"/>
                  </a:cubicBezTo>
                  <a:lnTo>
                    <a:pt x="7879" y="5075"/>
                  </a:lnTo>
                  <a:cubicBezTo>
                    <a:pt x="7879" y="4966"/>
                    <a:pt x="7791" y="4878"/>
                    <a:pt x="7683" y="4878"/>
                  </a:cubicBezTo>
                  <a:cubicBezTo>
                    <a:pt x="7574" y="4878"/>
                    <a:pt x="7485" y="4966"/>
                    <a:pt x="7485" y="5074"/>
                  </a:cubicBezTo>
                  <a:lnTo>
                    <a:pt x="7485" y="9691"/>
                  </a:lnTo>
                  <a:lnTo>
                    <a:pt x="395" y="9691"/>
                  </a:lnTo>
                  <a:lnTo>
                    <a:pt x="395" y="394"/>
                  </a:lnTo>
                  <a:lnTo>
                    <a:pt x="6245" y="394"/>
                  </a:lnTo>
                  <a:lnTo>
                    <a:pt x="6245" y="1438"/>
                  </a:lnTo>
                  <a:cubicBezTo>
                    <a:pt x="6245" y="1546"/>
                    <a:pt x="6333" y="1635"/>
                    <a:pt x="6441" y="1635"/>
                  </a:cubicBezTo>
                  <a:lnTo>
                    <a:pt x="7485" y="1635"/>
                  </a:lnTo>
                  <a:lnTo>
                    <a:pt x="7485" y="3299"/>
                  </a:lnTo>
                  <a:cubicBezTo>
                    <a:pt x="7485" y="3398"/>
                    <a:pt x="7556" y="3486"/>
                    <a:pt x="7654" y="3501"/>
                  </a:cubicBezTo>
                  <a:cubicBezTo>
                    <a:pt x="7663" y="3502"/>
                    <a:pt x="7672" y="3503"/>
                    <a:pt x="7682" y="3503"/>
                  </a:cubicBezTo>
                  <a:cubicBezTo>
                    <a:pt x="7790" y="3503"/>
                    <a:pt x="7879" y="3415"/>
                    <a:pt x="7879" y="3306"/>
                  </a:cubicBezTo>
                  <a:lnTo>
                    <a:pt x="7879" y="1434"/>
                  </a:lnTo>
                  <a:cubicBezTo>
                    <a:pt x="7879" y="1383"/>
                    <a:pt x="7858" y="1332"/>
                    <a:pt x="7822" y="1295"/>
                  </a:cubicBezTo>
                  <a:lnTo>
                    <a:pt x="6584" y="58"/>
                  </a:lnTo>
                  <a:cubicBezTo>
                    <a:pt x="6548" y="20"/>
                    <a:pt x="6497" y="0"/>
                    <a:pt x="6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6"/>
            <p:cNvSpPr/>
            <p:nvPr/>
          </p:nvSpPr>
          <p:spPr>
            <a:xfrm>
              <a:off x="3557260" y="1450869"/>
              <a:ext cx="53421" cy="330566"/>
            </a:xfrm>
            <a:custGeom>
              <a:avLst/>
              <a:gdLst/>
              <a:ahLst/>
              <a:cxnLst/>
              <a:rect l="l" t="t" r="r" b="b"/>
              <a:pathLst>
                <a:path w="1458" h="9022" extrusionOk="0">
                  <a:moveTo>
                    <a:pt x="729" y="385"/>
                  </a:moveTo>
                  <a:cubicBezTo>
                    <a:pt x="739" y="385"/>
                    <a:pt x="749" y="386"/>
                    <a:pt x="760" y="387"/>
                  </a:cubicBezTo>
                  <a:cubicBezTo>
                    <a:pt x="928" y="403"/>
                    <a:pt x="1063" y="560"/>
                    <a:pt x="1063" y="728"/>
                  </a:cubicBezTo>
                  <a:lnTo>
                    <a:pt x="1063" y="1005"/>
                  </a:lnTo>
                  <a:lnTo>
                    <a:pt x="394" y="1005"/>
                  </a:lnTo>
                  <a:lnTo>
                    <a:pt x="394" y="721"/>
                  </a:lnTo>
                  <a:cubicBezTo>
                    <a:pt x="394" y="536"/>
                    <a:pt x="544" y="385"/>
                    <a:pt x="729" y="385"/>
                  </a:cubicBezTo>
                  <a:close/>
                  <a:moveTo>
                    <a:pt x="1063" y="1399"/>
                  </a:moveTo>
                  <a:lnTo>
                    <a:pt x="1063" y="7386"/>
                  </a:lnTo>
                  <a:lnTo>
                    <a:pt x="394" y="7386"/>
                  </a:lnTo>
                  <a:lnTo>
                    <a:pt x="394" y="1399"/>
                  </a:lnTo>
                  <a:close/>
                  <a:moveTo>
                    <a:pt x="968" y="7781"/>
                  </a:moveTo>
                  <a:lnTo>
                    <a:pt x="735" y="8321"/>
                  </a:lnTo>
                  <a:lnTo>
                    <a:pt x="502" y="7781"/>
                  </a:lnTo>
                  <a:close/>
                  <a:moveTo>
                    <a:pt x="729" y="1"/>
                  </a:moveTo>
                  <a:cubicBezTo>
                    <a:pt x="713" y="1"/>
                    <a:pt x="697" y="1"/>
                    <a:pt x="681" y="2"/>
                  </a:cubicBezTo>
                  <a:cubicBezTo>
                    <a:pt x="295" y="26"/>
                    <a:pt x="0" y="356"/>
                    <a:pt x="0" y="743"/>
                  </a:cubicBezTo>
                  <a:lnTo>
                    <a:pt x="0" y="7588"/>
                  </a:lnTo>
                  <a:cubicBezTo>
                    <a:pt x="0" y="7616"/>
                    <a:pt x="5" y="7642"/>
                    <a:pt x="16" y="7666"/>
                  </a:cubicBezTo>
                  <a:lnTo>
                    <a:pt x="16" y="7667"/>
                  </a:lnTo>
                  <a:lnTo>
                    <a:pt x="547" y="8902"/>
                  </a:lnTo>
                  <a:cubicBezTo>
                    <a:pt x="579" y="8974"/>
                    <a:pt x="649" y="9022"/>
                    <a:pt x="728" y="9022"/>
                  </a:cubicBezTo>
                  <a:cubicBezTo>
                    <a:pt x="807" y="9022"/>
                    <a:pt x="878" y="8974"/>
                    <a:pt x="910" y="8902"/>
                  </a:cubicBezTo>
                  <a:lnTo>
                    <a:pt x="1441" y="7667"/>
                  </a:lnTo>
                  <a:lnTo>
                    <a:pt x="1441" y="7666"/>
                  </a:lnTo>
                  <a:cubicBezTo>
                    <a:pt x="1452" y="7642"/>
                    <a:pt x="1457" y="7616"/>
                    <a:pt x="1457" y="7588"/>
                  </a:cubicBezTo>
                  <a:lnTo>
                    <a:pt x="1457" y="729"/>
                  </a:lnTo>
                  <a:cubicBezTo>
                    <a:pt x="1457" y="328"/>
                    <a:pt x="113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6"/>
            <p:cNvSpPr/>
            <p:nvPr/>
          </p:nvSpPr>
          <p:spPr>
            <a:xfrm>
              <a:off x="3280225" y="1450869"/>
              <a:ext cx="136337" cy="116662"/>
            </a:xfrm>
            <a:custGeom>
              <a:avLst/>
              <a:gdLst/>
              <a:ahLst/>
              <a:cxnLst/>
              <a:rect l="l" t="t" r="r" b="b"/>
              <a:pathLst>
                <a:path w="3721" h="3184" extrusionOk="0">
                  <a:moveTo>
                    <a:pt x="2972" y="1766"/>
                  </a:moveTo>
                  <a:cubicBezTo>
                    <a:pt x="3169" y="1766"/>
                    <a:pt x="3327" y="1924"/>
                    <a:pt x="3327" y="2120"/>
                  </a:cubicBezTo>
                  <a:cubicBezTo>
                    <a:pt x="3327" y="2315"/>
                    <a:pt x="3169" y="2475"/>
                    <a:pt x="2972" y="2475"/>
                  </a:cubicBezTo>
                  <a:cubicBezTo>
                    <a:pt x="2777" y="2475"/>
                    <a:pt x="2618" y="2315"/>
                    <a:pt x="2618" y="2120"/>
                  </a:cubicBezTo>
                  <a:cubicBezTo>
                    <a:pt x="2618" y="1924"/>
                    <a:pt x="2777" y="1766"/>
                    <a:pt x="2972" y="1766"/>
                  </a:cubicBezTo>
                  <a:close/>
                  <a:moveTo>
                    <a:pt x="767" y="2081"/>
                  </a:moveTo>
                  <a:cubicBezTo>
                    <a:pt x="962" y="2081"/>
                    <a:pt x="1121" y="2240"/>
                    <a:pt x="1121" y="2435"/>
                  </a:cubicBezTo>
                  <a:cubicBezTo>
                    <a:pt x="1121" y="2630"/>
                    <a:pt x="962" y="2790"/>
                    <a:pt x="767" y="2790"/>
                  </a:cubicBezTo>
                  <a:cubicBezTo>
                    <a:pt x="571" y="2790"/>
                    <a:pt x="412" y="2630"/>
                    <a:pt x="412" y="2435"/>
                  </a:cubicBezTo>
                  <a:cubicBezTo>
                    <a:pt x="412" y="2240"/>
                    <a:pt x="571" y="2081"/>
                    <a:pt x="767" y="2081"/>
                  </a:cubicBezTo>
                  <a:close/>
                  <a:moveTo>
                    <a:pt x="3524" y="0"/>
                  </a:moveTo>
                  <a:cubicBezTo>
                    <a:pt x="3514" y="0"/>
                    <a:pt x="3505" y="1"/>
                    <a:pt x="3495" y="2"/>
                  </a:cubicBezTo>
                  <a:lnTo>
                    <a:pt x="1289" y="317"/>
                  </a:lnTo>
                  <a:cubicBezTo>
                    <a:pt x="1192" y="331"/>
                    <a:pt x="1120" y="414"/>
                    <a:pt x="1120" y="513"/>
                  </a:cubicBezTo>
                  <a:lnTo>
                    <a:pt x="1120" y="1776"/>
                  </a:lnTo>
                  <a:cubicBezTo>
                    <a:pt x="1015" y="1719"/>
                    <a:pt x="893" y="1686"/>
                    <a:pt x="764" y="1686"/>
                  </a:cubicBezTo>
                  <a:cubicBezTo>
                    <a:pt x="752" y="1686"/>
                    <a:pt x="739" y="1686"/>
                    <a:pt x="726" y="1687"/>
                  </a:cubicBezTo>
                  <a:cubicBezTo>
                    <a:pt x="342" y="1707"/>
                    <a:pt x="32" y="2022"/>
                    <a:pt x="18" y="2405"/>
                  </a:cubicBezTo>
                  <a:cubicBezTo>
                    <a:pt x="1" y="2832"/>
                    <a:pt x="344" y="3184"/>
                    <a:pt x="767" y="3184"/>
                  </a:cubicBezTo>
                  <a:cubicBezTo>
                    <a:pt x="790" y="3184"/>
                    <a:pt x="813" y="3183"/>
                    <a:pt x="836" y="3181"/>
                  </a:cubicBezTo>
                  <a:cubicBezTo>
                    <a:pt x="1222" y="3144"/>
                    <a:pt x="1513" y="2811"/>
                    <a:pt x="1513" y="2422"/>
                  </a:cubicBezTo>
                  <a:lnTo>
                    <a:pt x="1513" y="683"/>
                  </a:lnTo>
                  <a:lnTo>
                    <a:pt x="3326" y="425"/>
                  </a:lnTo>
                  <a:lnTo>
                    <a:pt x="3326" y="1461"/>
                  </a:lnTo>
                  <a:cubicBezTo>
                    <a:pt x="3220" y="1403"/>
                    <a:pt x="3099" y="1371"/>
                    <a:pt x="2971" y="1371"/>
                  </a:cubicBezTo>
                  <a:cubicBezTo>
                    <a:pt x="2542" y="1371"/>
                    <a:pt x="2194" y="1736"/>
                    <a:pt x="2224" y="2173"/>
                  </a:cubicBezTo>
                  <a:cubicBezTo>
                    <a:pt x="2251" y="2542"/>
                    <a:pt x="2549" y="2840"/>
                    <a:pt x="2918" y="2867"/>
                  </a:cubicBezTo>
                  <a:cubicBezTo>
                    <a:pt x="2936" y="2868"/>
                    <a:pt x="2953" y="2868"/>
                    <a:pt x="2971" y="2868"/>
                  </a:cubicBezTo>
                  <a:cubicBezTo>
                    <a:pt x="3384" y="2868"/>
                    <a:pt x="3720" y="2533"/>
                    <a:pt x="3720" y="2120"/>
                  </a:cubicBezTo>
                  <a:lnTo>
                    <a:pt x="3720" y="199"/>
                  </a:lnTo>
                  <a:cubicBezTo>
                    <a:pt x="3720" y="172"/>
                    <a:pt x="3716" y="146"/>
                    <a:pt x="3705" y="122"/>
                  </a:cubicBezTo>
                  <a:cubicBezTo>
                    <a:pt x="3672" y="45"/>
                    <a:pt x="3599" y="0"/>
                    <a:pt x="3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6"/>
            <p:cNvSpPr/>
            <p:nvPr/>
          </p:nvSpPr>
          <p:spPr>
            <a:xfrm>
              <a:off x="3304041" y="1589441"/>
              <a:ext cx="96436" cy="110873"/>
            </a:xfrm>
            <a:custGeom>
              <a:avLst/>
              <a:gdLst/>
              <a:ahLst/>
              <a:cxnLst/>
              <a:rect l="l" t="t" r="r" b="b"/>
              <a:pathLst>
                <a:path w="2632" h="3026" extrusionOk="0">
                  <a:moveTo>
                    <a:pt x="763" y="1923"/>
                  </a:moveTo>
                  <a:cubicBezTo>
                    <a:pt x="959" y="1923"/>
                    <a:pt x="1118" y="2081"/>
                    <a:pt x="1118" y="2278"/>
                  </a:cubicBezTo>
                  <a:cubicBezTo>
                    <a:pt x="1118" y="2473"/>
                    <a:pt x="959" y="2632"/>
                    <a:pt x="763" y="2632"/>
                  </a:cubicBezTo>
                  <a:cubicBezTo>
                    <a:pt x="567" y="2632"/>
                    <a:pt x="409" y="2473"/>
                    <a:pt x="409" y="2278"/>
                  </a:cubicBezTo>
                  <a:cubicBezTo>
                    <a:pt x="409" y="2081"/>
                    <a:pt x="567" y="1923"/>
                    <a:pt x="763" y="1923"/>
                  </a:cubicBezTo>
                  <a:close/>
                  <a:moveTo>
                    <a:pt x="2421" y="0"/>
                  </a:moveTo>
                  <a:cubicBezTo>
                    <a:pt x="2412" y="0"/>
                    <a:pt x="2402" y="1"/>
                    <a:pt x="2393" y="3"/>
                  </a:cubicBezTo>
                  <a:lnTo>
                    <a:pt x="1289" y="160"/>
                  </a:lnTo>
                  <a:cubicBezTo>
                    <a:pt x="1192" y="174"/>
                    <a:pt x="1120" y="257"/>
                    <a:pt x="1120" y="354"/>
                  </a:cubicBezTo>
                  <a:lnTo>
                    <a:pt x="1120" y="1618"/>
                  </a:lnTo>
                  <a:cubicBezTo>
                    <a:pt x="1015" y="1561"/>
                    <a:pt x="894" y="1529"/>
                    <a:pt x="766" y="1529"/>
                  </a:cubicBezTo>
                  <a:cubicBezTo>
                    <a:pt x="752" y="1529"/>
                    <a:pt x="739" y="1529"/>
                    <a:pt x="726" y="1530"/>
                  </a:cubicBezTo>
                  <a:cubicBezTo>
                    <a:pt x="342" y="1550"/>
                    <a:pt x="33" y="1864"/>
                    <a:pt x="18" y="2248"/>
                  </a:cubicBezTo>
                  <a:cubicBezTo>
                    <a:pt x="1" y="2674"/>
                    <a:pt x="343" y="3026"/>
                    <a:pt x="765" y="3026"/>
                  </a:cubicBezTo>
                  <a:cubicBezTo>
                    <a:pt x="789" y="3026"/>
                    <a:pt x="812" y="3024"/>
                    <a:pt x="836" y="3022"/>
                  </a:cubicBezTo>
                  <a:cubicBezTo>
                    <a:pt x="1223" y="2987"/>
                    <a:pt x="1514" y="2653"/>
                    <a:pt x="1514" y="2265"/>
                  </a:cubicBezTo>
                  <a:lnTo>
                    <a:pt x="1514" y="526"/>
                  </a:lnTo>
                  <a:lnTo>
                    <a:pt x="2448" y="392"/>
                  </a:lnTo>
                  <a:cubicBezTo>
                    <a:pt x="2556" y="376"/>
                    <a:pt x="2631" y="277"/>
                    <a:pt x="2615" y="170"/>
                  </a:cubicBezTo>
                  <a:cubicBezTo>
                    <a:pt x="2601" y="71"/>
                    <a:pt x="2517" y="0"/>
                    <a:pt x="2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6"/>
            <p:cNvSpPr/>
            <p:nvPr/>
          </p:nvSpPr>
          <p:spPr>
            <a:xfrm>
              <a:off x="3395165" y="1631577"/>
              <a:ext cx="96180" cy="110873"/>
            </a:xfrm>
            <a:custGeom>
              <a:avLst/>
              <a:gdLst/>
              <a:ahLst/>
              <a:cxnLst/>
              <a:rect l="l" t="t" r="r" b="b"/>
              <a:pathLst>
                <a:path w="2625" h="3026" extrusionOk="0">
                  <a:moveTo>
                    <a:pt x="753" y="1923"/>
                  </a:moveTo>
                  <a:cubicBezTo>
                    <a:pt x="950" y="1923"/>
                    <a:pt x="1108" y="2082"/>
                    <a:pt x="1108" y="2278"/>
                  </a:cubicBezTo>
                  <a:cubicBezTo>
                    <a:pt x="1108" y="2473"/>
                    <a:pt x="950" y="2632"/>
                    <a:pt x="753" y="2632"/>
                  </a:cubicBezTo>
                  <a:cubicBezTo>
                    <a:pt x="558" y="2632"/>
                    <a:pt x="399" y="2473"/>
                    <a:pt x="399" y="2278"/>
                  </a:cubicBezTo>
                  <a:cubicBezTo>
                    <a:pt x="399" y="2082"/>
                    <a:pt x="558" y="1923"/>
                    <a:pt x="753" y="1923"/>
                  </a:cubicBezTo>
                  <a:close/>
                  <a:moveTo>
                    <a:pt x="2416" y="1"/>
                  </a:moveTo>
                  <a:cubicBezTo>
                    <a:pt x="2407" y="1"/>
                    <a:pt x="2397" y="1"/>
                    <a:pt x="2388" y="3"/>
                  </a:cubicBezTo>
                  <a:lnTo>
                    <a:pt x="1284" y="160"/>
                  </a:lnTo>
                  <a:cubicBezTo>
                    <a:pt x="1187" y="174"/>
                    <a:pt x="1115" y="257"/>
                    <a:pt x="1115" y="355"/>
                  </a:cubicBezTo>
                  <a:lnTo>
                    <a:pt x="1115" y="1618"/>
                  </a:lnTo>
                  <a:cubicBezTo>
                    <a:pt x="1010" y="1562"/>
                    <a:pt x="889" y="1529"/>
                    <a:pt x="761" y="1529"/>
                  </a:cubicBezTo>
                  <a:cubicBezTo>
                    <a:pt x="748" y="1529"/>
                    <a:pt x="735" y="1529"/>
                    <a:pt x="722" y="1530"/>
                  </a:cubicBezTo>
                  <a:cubicBezTo>
                    <a:pt x="335" y="1549"/>
                    <a:pt x="23" y="1869"/>
                    <a:pt x="12" y="2256"/>
                  </a:cubicBezTo>
                  <a:cubicBezTo>
                    <a:pt x="0" y="2678"/>
                    <a:pt x="341" y="3026"/>
                    <a:pt x="761" y="3026"/>
                  </a:cubicBezTo>
                  <a:cubicBezTo>
                    <a:pt x="1173" y="3026"/>
                    <a:pt x="1508" y="2690"/>
                    <a:pt x="1508" y="2278"/>
                  </a:cubicBezTo>
                  <a:lnTo>
                    <a:pt x="1508" y="526"/>
                  </a:lnTo>
                  <a:lnTo>
                    <a:pt x="2443" y="392"/>
                  </a:lnTo>
                  <a:cubicBezTo>
                    <a:pt x="2550" y="377"/>
                    <a:pt x="2625" y="277"/>
                    <a:pt x="2610" y="170"/>
                  </a:cubicBezTo>
                  <a:cubicBezTo>
                    <a:pt x="2596" y="71"/>
                    <a:pt x="2512" y="1"/>
                    <a:pt x="2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6"/>
            <p:cNvSpPr/>
            <p:nvPr/>
          </p:nvSpPr>
          <p:spPr>
            <a:xfrm>
              <a:off x="3515637" y="1558151"/>
              <a:ext cx="14473" cy="14473"/>
            </a:xfrm>
            <a:custGeom>
              <a:avLst/>
              <a:gdLst/>
              <a:ahLst/>
              <a:cxnLst/>
              <a:rect l="l" t="t" r="r" b="b"/>
              <a:pathLst>
                <a:path w="395" h="395" extrusionOk="0">
                  <a:moveTo>
                    <a:pt x="198" y="1"/>
                  </a:moveTo>
                  <a:cubicBezTo>
                    <a:pt x="89" y="1"/>
                    <a:pt x="1" y="89"/>
                    <a:pt x="1" y="197"/>
                  </a:cubicBezTo>
                  <a:cubicBezTo>
                    <a:pt x="1" y="306"/>
                    <a:pt x="89" y="394"/>
                    <a:pt x="198" y="394"/>
                  </a:cubicBezTo>
                  <a:cubicBezTo>
                    <a:pt x="306" y="394"/>
                    <a:pt x="395" y="306"/>
                    <a:pt x="395" y="197"/>
                  </a:cubicBezTo>
                  <a:cubicBezTo>
                    <a:pt x="395"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106"/>
          <p:cNvGrpSpPr/>
          <p:nvPr/>
        </p:nvGrpSpPr>
        <p:grpSpPr>
          <a:xfrm>
            <a:off x="3213658" y="2052364"/>
            <a:ext cx="367174" cy="366484"/>
            <a:chOff x="3241057" y="1997318"/>
            <a:chExt cx="370247" cy="369551"/>
          </a:xfrm>
        </p:grpSpPr>
        <p:sp>
          <p:nvSpPr>
            <p:cNvPr id="1201" name="Google Shape;1201;p106"/>
            <p:cNvSpPr/>
            <p:nvPr/>
          </p:nvSpPr>
          <p:spPr>
            <a:xfrm>
              <a:off x="3241057" y="2131567"/>
              <a:ext cx="369514" cy="235302"/>
            </a:xfrm>
            <a:custGeom>
              <a:avLst/>
              <a:gdLst/>
              <a:ahLst/>
              <a:cxnLst/>
              <a:rect l="l" t="t" r="r" b="b"/>
              <a:pathLst>
                <a:path w="10085" h="6422" extrusionOk="0">
                  <a:moveTo>
                    <a:pt x="9691" y="1576"/>
                  </a:moveTo>
                  <a:lnTo>
                    <a:pt x="9691" y="2127"/>
                  </a:lnTo>
                  <a:lnTo>
                    <a:pt x="8273" y="2127"/>
                  </a:lnTo>
                  <a:lnTo>
                    <a:pt x="8273" y="1576"/>
                  </a:lnTo>
                  <a:close/>
                  <a:moveTo>
                    <a:pt x="9691" y="2521"/>
                  </a:moveTo>
                  <a:lnTo>
                    <a:pt x="9691" y="2719"/>
                  </a:lnTo>
                  <a:cubicBezTo>
                    <a:pt x="9691" y="3110"/>
                    <a:pt x="9373" y="3428"/>
                    <a:pt x="8980" y="3428"/>
                  </a:cubicBezTo>
                  <a:cubicBezTo>
                    <a:pt x="8956" y="3428"/>
                    <a:pt x="8931" y="3427"/>
                    <a:pt x="8906" y="3425"/>
                  </a:cubicBezTo>
                  <a:cubicBezTo>
                    <a:pt x="8544" y="3387"/>
                    <a:pt x="8273" y="3072"/>
                    <a:pt x="8273" y="2707"/>
                  </a:cubicBezTo>
                  <a:lnTo>
                    <a:pt x="8273" y="2521"/>
                  </a:lnTo>
                  <a:close/>
                  <a:moveTo>
                    <a:pt x="6736" y="4491"/>
                  </a:moveTo>
                  <a:lnTo>
                    <a:pt x="6736" y="4661"/>
                  </a:lnTo>
                  <a:cubicBezTo>
                    <a:pt x="6736" y="4828"/>
                    <a:pt x="6601" y="4963"/>
                    <a:pt x="6434" y="4963"/>
                  </a:cubicBezTo>
                  <a:lnTo>
                    <a:pt x="697" y="4963"/>
                  </a:lnTo>
                  <a:cubicBezTo>
                    <a:pt x="530" y="4963"/>
                    <a:pt x="395" y="4828"/>
                    <a:pt x="395" y="4661"/>
                  </a:cubicBezTo>
                  <a:lnTo>
                    <a:pt x="395" y="4491"/>
                  </a:lnTo>
                  <a:close/>
                  <a:moveTo>
                    <a:pt x="9691" y="5357"/>
                  </a:moveTo>
                  <a:lnTo>
                    <a:pt x="9691" y="6027"/>
                  </a:lnTo>
                  <a:lnTo>
                    <a:pt x="395" y="6027"/>
                  </a:lnTo>
                  <a:lnTo>
                    <a:pt x="395" y="5357"/>
                  </a:lnTo>
                  <a:close/>
                  <a:moveTo>
                    <a:pt x="1068" y="0"/>
                  </a:moveTo>
                  <a:cubicBezTo>
                    <a:pt x="652" y="0"/>
                    <a:pt x="316" y="337"/>
                    <a:pt x="316" y="752"/>
                  </a:cubicBezTo>
                  <a:lnTo>
                    <a:pt x="316" y="4097"/>
                  </a:lnTo>
                  <a:lnTo>
                    <a:pt x="197" y="4097"/>
                  </a:lnTo>
                  <a:cubicBezTo>
                    <a:pt x="89" y="4097"/>
                    <a:pt x="1" y="4185"/>
                    <a:pt x="1" y="4294"/>
                  </a:cubicBezTo>
                  <a:lnTo>
                    <a:pt x="1" y="4661"/>
                  </a:lnTo>
                  <a:cubicBezTo>
                    <a:pt x="1" y="4783"/>
                    <a:pt x="32" y="4897"/>
                    <a:pt x="88" y="4997"/>
                  </a:cubicBezTo>
                  <a:cubicBezTo>
                    <a:pt x="35" y="5033"/>
                    <a:pt x="1" y="5092"/>
                    <a:pt x="1" y="5161"/>
                  </a:cubicBezTo>
                  <a:lnTo>
                    <a:pt x="1" y="6225"/>
                  </a:lnTo>
                  <a:cubicBezTo>
                    <a:pt x="1" y="6333"/>
                    <a:pt x="89" y="6421"/>
                    <a:pt x="197" y="6421"/>
                  </a:cubicBezTo>
                  <a:lnTo>
                    <a:pt x="9888" y="6421"/>
                  </a:lnTo>
                  <a:cubicBezTo>
                    <a:pt x="9997" y="6421"/>
                    <a:pt x="10085" y="6333"/>
                    <a:pt x="10085" y="6225"/>
                  </a:cubicBezTo>
                  <a:lnTo>
                    <a:pt x="10085" y="5161"/>
                  </a:lnTo>
                  <a:cubicBezTo>
                    <a:pt x="10085" y="5051"/>
                    <a:pt x="9997" y="4963"/>
                    <a:pt x="9888" y="4963"/>
                  </a:cubicBezTo>
                  <a:lnTo>
                    <a:pt x="9180" y="4963"/>
                  </a:lnTo>
                  <a:lnTo>
                    <a:pt x="9180" y="3804"/>
                  </a:lnTo>
                  <a:cubicBezTo>
                    <a:pt x="9693" y="3710"/>
                    <a:pt x="10085" y="3260"/>
                    <a:pt x="10085" y="2719"/>
                  </a:cubicBezTo>
                  <a:lnTo>
                    <a:pt x="10085" y="1378"/>
                  </a:lnTo>
                  <a:cubicBezTo>
                    <a:pt x="10085" y="1270"/>
                    <a:pt x="9997" y="1182"/>
                    <a:pt x="9888" y="1182"/>
                  </a:cubicBezTo>
                  <a:lnTo>
                    <a:pt x="8076" y="1182"/>
                  </a:lnTo>
                  <a:cubicBezTo>
                    <a:pt x="7967" y="1182"/>
                    <a:pt x="7879" y="1270"/>
                    <a:pt x="7879" y="1378"/>
                  </a:cubicBezTo>
                  <a:lnTo>
                    <a:pt x="7879" y="2719"/>
                  </a:lnTo>
                  <a:cubicBezTo>
                    <a:pt x="7879" y="3260"/>
                    <a:pt x="8270" y="3710"/>
                    <a:pt x="8785" y="3804"/>
                  </a:cubicBezTo>
                  <a:lnTo>
                    <a:pt x="8785" y="4963"/>
                  </a:lnTo>
                  <a:lnTo>
                    <a:pt x="7061" y="4963"/>
                  </a:lnTo>
                  <a:cubicBezTo>
                    <a:pt x="7105" y="4872"/>
                    <a:pt x="7130" y="4769"/>
                    <a:pt x="7130" y="4661"/>
                  </a:cubicBezTo>
                  <a:lnTo>
                    <a:pt x="7130" y="4294"/>
                  </a:lnTo>
                  <a:cubicBezTo>
                    <a:pt x="7130" y="4185"/>
                    <a:pt x="7042" y="4097"/>
                    <a:pt x="6934" y="4097"/>
                  </a:cubicBezTo>
                  <a:lnTo>
                    <a:pt x="6815" y="4097"/>
                  </a:lnTo>
                  <a:lnTo>
                    <a:pt x="6815" y="205"/>
                  </a:lnTo>
                  <a:cubicBezTo>
                    <a:pt x="6815" y="92"/>
                    <a:pt x="6724" y="0"/>
                    <a:pt x="6610" y="0"/>
                  </a:cubicBezTo>
                  <a:lnTo>
                    <a:pt x="4479" y="0"/>
                  </a:lnTo>
                  <a:cubicBezTo>
                    <a:pt x="4464" y="0"/>
                    <a:pt x="4450" y="7"/>
                    <a:pt x="4439" y="17"/>
                  </a:cubicBezTo>
                  <a:cubicBezTo>
                    <a:pt x="4267" y="187"/>
                    <a:pt x="4386" y="394"/>
                    <a:pt x="4552" y="394"/>
                  </a:cubicBezTo>
                  <a:lnTo>
                    <a:pt x="6063" y="394"/>
                  </a:lnTo>
                  <a:cubicBezTo>
                    <a:pt x="6261" y="394"/>
                    <a:pt x="6421" y="554"/>
                    <a:pt x="6421" y="752"/>
                  </a:cubicBezTo>
                  <a:lnTo>
                    <a:pt x="6421" y="4097"/>
                  </a:lnTo>
                  <a:lnTo>
                    <a:pt x="710" y="4097"/>
                  </a:lnTo>
                  <a:lnTo>
                    <a:pt x="710" y="599"/>
                  </a:lnTo>
                  <a:cubicBezTo>
                    <a:pt x="710" y="486"/>
                    <a:pt x="801" y="394"/>
                    <a:pt x="915" y="394"/>
                  </a:cubicBezTo>
                  <a:lnTo>
                    <a:pt x="2823" y="394"/>
                  </a:lnTo>
                  <a:cubicBezTo>
                    <a:pt x="2857" y="394"/>
                    <a:pt x="2889" y="380"/>
                    <a:pt x="2911" y="353"/>
                  </a:cubicBezTo>
                  <a:cubicBezTo>
                    <a:pt x="3051" y="188"/>
                    <a:pt x="2935"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6"/>
            <p:cNvSpPr/>
            <p:nvPr/>
          </p:nvSpPr>
          <p:spPr>
            <a:xfrm>
              <a:off x="3511057" y="2033408"/>
              <a:ext cx="63607" cy="63607"/>
            </a:xfrm>
            <a:custGeom>
              <a:avLst/>
              <a:gdLst/>
              <a:ahLst/>
              <a:cxnLst/>
              <a:rect l="l" t="t" r="r" b="b"/>
              <a:pathLst>
                <a:path w="1736" h="1736" extrusionOk="0">
                  <a:moveTo>
                    <a:pt x="868" y="394"/>
                  </a:moveTo>
                  <a:cubicBezTo>
                    <a:pt x="1130" y="394"/>
                    <a:pt x="1342" y="606"/>
                    <a:pt x="1342" y="868"/>
                  </a:cubicBezTo>
                  <a:cubicBezTo>
                    <a:pt x="1342" y="1128"/>
                    <a:pt x="1130" y="1341"/>
                    <a:pt x="868" y="1341"/>
                  </a:cubicBezTo>
                  <a:cubicBezTo>
                    <a:pt x="608" y="1341"/>
                    <a:pt x="395" y="1128"/>
                    <a:pt x="395" y="868"/>
                  </a:cubicBezTo>
                  <a:cubicBezTo>
                    <a:pt x="396" y="606"/>
                    <a:pt x="608" y="394"/>
                    <a:pt x="868" y="394"/>
                  </a:cubicBezTo>
                  <a:close/>
                  <a:moveTo>
                    <a:pt x="868" y="0"/>
                  </a:moveTo>
                  <a:cubicBezTo>
                    <a:pt x="390" y="0"/>
                    <a:pt x="1" y="390"/>
                    <a:pt x="1" y="868"/>
                  </a:cubicBezTo>
                  <a:cubicBezTo>
                    <a:pt x="2" y="1346"/>
                    <a:pt x="390" y="1735"/>
                    <a:pt x="868" y="1735"/>
                  </a:cubicBezTo>
                  <a:cubicBezTo>
                    <a:pt x="1347" y="1735"/>
                    <a:pt x="1736" y="1346"/>
                    <a:pt x="1736" y="868"/>
                  </a:cubicBezTo>
                  <a:cubicBezTo>
                    <a:pt x="1736" y="390"/>
                    <a:pt x="1347"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6"/>
            <p:cNvSpPr/>
            <p:nvPr/>
          </p:nvSpPr>
          <p:spPr>
            <a:xfrm>
              <a:off x="3535496" y="1997318"/>
              <a:ext cx="14473" cy="21691"/>
            </a:xfrm>
            <a:custGeom>
              <a:avLst/>
              <a:gdLst/>
              <a:ahLst/>
              <a:cxnLst/>
              <a:rect l="l" t="t" r="r" b="b"/>
              <a:pathLst>
                <a:path w="395" h="592" extrusionOk="0">
                  <a:moveTo>
                    <a:pt x="197" y="1"/>
                  </a:moveTo>
                  <a:cubicBezTo>
                    <a:pt x="88" y="1"/>
                    <a:pt x="1" y="88"/>
                    <a:pt x="1" y="197"/>
                  </a:cubicBezTo>
                  <a:lnTo>
                    <a:pt x="1" y="395"/>
                  </a:lnTo>
                  <a:cubicBezTo>
                    <a:pt x="1" y="503"/>
                    <a:pt x="88" y="591"/>
                    <a:pt x="197" y="591"/>
                  </a:cubicBezTo>
                  <a:cubicBezTo>
                    <a:pt x="207" y="591"/>
                    <a:pt x="217" y="591"/>
                    <a:pt x="227" y="589"/>
                  </a:cubicBezTo>
                  <a:cubicBezTo>
                    <a:pt x="324" y="575"/>
                    <a:pt x="395" y="487"/>
                    <a:pt x="395" y="388"/>
                  </a:cubicBezTo>
                  <a:lnTo>
                    <a:pt x="395" y="204"/>
                  </a:lnTo>
                  <a:cubicBezTo>
                    <a:pt x="395" y="105"/>
                    <a:pt x="324" y="17"/>
                    <a:pt x="227" y="3"/>
                  </a:cubicBezTo>
                  <a:cubicBezTo>
                    <a:pt x="216" y="2"/>
                    <a:pt x="207"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6"/>
            <p:cNvSpPr/>
            <p:nvPr/>
          </p:nvSpPr>
          <p:spPr>
            <a:xfrm>
              <a:off x="3535496" y="2111378"/>
              <a:ext cx="14473" cy="21691"/>
            </a:xfrm>
            <a:custGeom>
              <a:avLst/>
              <a:gdLst/>
              <a:ahLst/>
              <a:cxnLst/>
              <a:rect l="l" t="t" r="r" b="b"/>
              <a:pathLst>
                <a:path w="395" h="592" extrusionOk="0">
                  <a:moveTo>
                    <a:pt x="197" y="1"/>
                  </a:moveTo>
                  <a:cubicBezTo>
                    <a:pt x="88" y="1"/>
                    <a:pt x="1" y="90"/>
                    <a:pt x="1" y="197"/>
                  </a:cubicBezTo>
                  <a:lnTo>
                    <a:pt x="1" y="389"/>
                  </a:lnTo>
                  <a:cubicBezTo>
                    <a:pt x="1" y="487"/>
                    <a:pt x="70" y="576"/>
                    <a:pt x="168" y="589"/>
                  </a:cubicBezTo>
                  <a:cubicBezTo>
                    <a:pt x="178" y="591"/>
                    <a:pt x="188" y="591"/>
                    <a:pt x="198" y="591"/>
                  </a:cubicBezTo>
                  <a:cubicBezTo>
                    <a:pt x="306" y="591"/>
                    <a:pt x="395" y="504"/>
                    <a:pt x="395" y="395"/>
                  </a:cubicBezTo>
                  <a:lnTo>
                    <a:pt x="395" y="204"/>
                  </a:lnTo>
                  <a:cubicBezTo>
                    <a:pt x="395" y="105"/>
                    <a:pt x="324" y="17"/>
                    <a:pt x="227" y="3"/>
                  </a:cubicBezTo>
                  <a:cubicBezTo>
                    <a:pt x="217" y="2"/>
                    <a:pt x="207"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6"/>
            <p:cNvSpPr/>
            <p:nvPr/>
          </p:nvSpPr>
          <p:spPr>
            <a:xfrm>
              <a:off x="3589063" y="2057957"/>
              <a:ext cx="22240" cy="14473"/>
            </a:xfrm>
            <a:custGeom>
              <a:avLst/>
              <a:gdLst/>
              <a:ahLst/>
              <a:cxnLst/>
              <a:rect l="l" t="t" r="r" b="b"/>
              <a:pathLst>
                <a:path w="607" h="395" extrusionOk="0">
                  <a:moveTo>
                    <a:pt x="198" y="0"/>
                  </a:moveTo>
                  <a:cubicBezTo>
                    <a:pt x="89" y="0"/>
                    <a:pt x="1" y="88"/>
                    <a:pt x="1" y="198"/>
                  </a:cubicBezTo>
                  <a:cubicBezTo>
                    <a:pt x="1" y="306"/>
                    <a:pt x="89" y="394"/>
                    <a:pt x="198" y="394"/>
                  </a:cubicBezTo>
                  <a:lnTo>
                    <a:pt x="388" y="394"/>
                  </a:lnTo>
                  <a:cubicBezTo>
                    <a:pt x="487" y="394"/>
                    <a:pt x="575" y="324"/>
                    <a:pt x="590" y="226"/>
                  </a:cubicBezTo>
                  <a:cubicBezTo>
                    <a:pt x="607" y="104"/>
                    <a:pt x="513" y="0"/>
                    <a:pt x="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6"/>
            <p:cNvSpPr/>
            <p:nvPr/>
          </p:nvSpPr>
          <p:spPr>
            <a:xfrm>
              <a:off x="3474417" y="2057957"/>
              <a:ext cx="22827" cy="14473"/>
            </a:xfrm>
            <a:custGeom>
              <a:avLst/>
              <a:gdLst/>
              <a:ahLst/>
              <a:cxnLst/>
              <a:rect l="l" t="t" r="r" b="b"/>
              <a:pathLst>
                <a:path w="623" h="395" extrusionOk="0">
                  <a:moveTo>
                    <a:pt x="219" y="0"/>
                  </a:moveTo>
                  <a:cubicBezTo>
                    <a:pt x="121" y="0"/>
                    <a:pt x="32" y="71"/>
                    <a:pt x="19" y="168"/>
                  </a:cubicBezTo>
                  <a:cubicBezTo>
                    <a:pt x="1" y="290"/>
                    <a:pt x="95" y="394"/>
                    <a:pt x="214" y="394"/>
                  </a:cubicBezTo>
                  <a:lnTo>
                    <a:pt x="404" y="394"/>
                  </a:lnTo>
                  <a:cubicBezTo>
                    <a:pt x="503" y="394"/>
                    <a:pt x="591" y="324"/>
                    <a:pt x="606" y="226"/>
                  </a:cubicBezTo>
                  <a:cubicBezTo>
                    <a:pt x="623" y="104"/>
                    <a:pt x="529" y="0"/>
                    <a:pt x="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6"/>
            <p:cNvSpPr/>
            <p:nvPr/>
          </p:nvSpPr>
          <p:spPr>
            <a:xfrm>
              <a:off x="3572722" y="2015088"/>
              <a:ext cx="20958" cy="19566"/>
            </a:xfrm>
            <a:custGeom>
              <a:avLst/>
              <a:gdLst/>
              <a:ahLst/>
              <a:cxnLst/>
              <a:rect l="l" t="t" r="r" b="b"/>
              <a:pathLst>
                <a:path w="572" h="534" extrusionOk="0">
                  <a:moveTo>
                    <a:pt x="356" y="0"/>
                  </a:moveTo>
                  <a:cubicBezTo>
                    <a:pt x="306" y="0"/>
                    <a:pt x="255" y="20"/>
                    <a:pt x="217" y="58"/>
                  </a:cubicBezTo>
                  <a:lnTo>
                    <a:pt x="77" y="198"/>
                  </a:lnTo>
                  <a:cubicBezTo>
                    <a:pt x="0" y="274"/>
                    <a:pt x="0" y="399"/>
                    <a:pt x="77" y="476"/>
                  </a:cubicBezTo>
                  <a:cubicBezTo>
                    <a:pt x="116" y="515"/>
                    <a:pt x="166" y="534"/>
                    <a:pt x="217" y="534"/>
                  </a:cubicBezTo>
                  <a:cubicBezTo>
                    <a:pt x="267" y="534"/>
                    <a:pt x="318" y="514"/>
                    <a:pt x="356" y="476"/>
                  </a:cubicBezTo>
                  <a:lnTo>
                    <a:pt x="495" y="336"/>
                  </a:lnTo>
                  <a:cubicBezTo>
                    <a:pt x="572" y="260"/>
                    <a:pt x="572" y="135"/>
                    <a:pt x="495" y="58"/>
                  </a:cubicBezTo>
                  <a:cubicBezTo>
                    <a:pt x="457" y="20"/>
                    <a:pt x="406" y="0"/>
                    <a:pt x="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6"/>
            <p:cNvSpPr/>
            <p:nvPr/>
          </p:nvSpPr>
          <p:spPr>
            <a:xfrm>
              <a:off x="3492041" y="2095733"/>
              <a:ext cx="20995" cy="19602"/>
            </a:xfrm>
            <a:custGeom>
              <a:avLst/>
              <a:gdLst/>
              <a:ahLst/>
              <a:cxnLst/>
              <a:rect l="l" t="t" r="r" b="b"/>
              <a:pathLst>
                <a:path w="573" h="535" extrusionOk="0">
                  <a:moveTo>
                    <a:pt x="356" y="1"/>
                  </a:moveTo>
                  <a:cubicBezTo>
                    <a:pt x="306" y="1"/>
                    <a:pt x="256" y="20"/>
                    <a:pt x="217" y="58"/>
                  </a:cubicBezTo>
                  <a:lnTo>
                    <a:pt x="78" y="198"/>
                  </a:lnTo>
                  <a:cubicBezTo>
                    <a:pt x="1" y="275"/>
                    <a:pt x="1" y="400"/>
                    <a:pt x="78" y="476"/>
                  </a:cubicBezTo>
                  <a:cubicBezTo>
                    <a:pt x="116" y="514"/>
                    <a:pt x="167" y="534"/>
                    <a:pt x="217" y="534"/>
                  </a:cubicBezTo>
                  <a:cubicBezTo>
                    <a:pt x="268" y="534"/>
                    <a:pt x="318" y="514"/>
                    <a:pt x="357" y="476"/>
                  </a:cubicBezTo>
                  <a:lnTo>
                    <a:pt x="496" y="337"/>
                  </a:lnTo>
                  <a:cubicBezTo>
                    <a:pt x="572" y="260"/>
                    <a:pt x="572" y="135"/>
                    <a:pt x="496" y="58"/>
                  </a:cubicBezTo>
                  <a:cubicBezTo>
                    <a:pt x="457" y="20"/>
                    <a:pt x="407" y="1"/>
                    <a:pt x="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6"/>
            <p:cNvSpPr/>
            <p:nvPr/>
          </p:nvSpPr>
          <p:spPr>
            <a:xfrm>
              <a:off x="3572722" y="2095733"/>
              <a:ext cx="20958" cy="19602"/>
            </a:xfrm>
            <a:custGeom>
              <a:avLst/>
              <a:gdLst/>
              <a:ahLst/>
              <a:cxnLst/>
              <a:rect l="l" t="t" r="r" b="b"/>
              <a:pathLst>
                <a:path w="572" h="535" extrusionOk="0">
                  <a:moveTo>
                    <a:pt x="217" y="1"/>
                  </a:moveTo>
                  <a:cubicBezTo>
                    <a:pt x="166" y="1"/>
                    <a:pt x="116" y="20"/>
                    <a:pt x="77" y="58"/>
                  </a:cubicBezTo>
                  <a:cubicBezTo>
                    <a:pt x="0" y="135"/>
                    <a:pt x="0" y="260"/>
                    <a:pt x="77" y="337"/>
                  </a:cubicBezTo>
                  <a:lnTo>
                    <a:pt x="217" y="476"/>
                  </a:lnTo>
                  <a:cubicBezTo>
                    <a:pt x="256" y="514"/>
                    <a:pt x="306" y="534"/>
                    <a:pt x="356" y="534"/>
                  </a:cubicBezTo>
                  <a:cubicBezTo>
                    <a:pt x="407" y="534"/>
                    <a:pt x="457" y="514"/>
                    <a:pt x="495" y="476"/>
                  </a:cubicBezTo>
                  <a:cubicBezTo>
                    <a:pt x="572" y="400"/>
                    <a:pt x="572" y="275"/>
                    <a:pt x="495" y="198"/>
                  </a:cubicBezTo>
                  <a:lnTo>
                    <a:pt x="356" y="58"/>
                  </a:lnTo>
                  <a:cubicBezTo>
                    <a:pt x="318" y="20"/>
                    <a:pt x="267"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6"/>
            <p:cNvSpPr/>
            <p:nvPr/>
          </p:nvSpPr>
          <p:spPr>
            <a:xfrm>
              <a:off x="3492041" y="2015088"/>
              <a:ext cx="20995" cy="19566"/>
            </a:xfrm>
            <a:custGeom>
              <a:avLst/>
              <a:gdLst/>
              <a:ahLst/>
              <a:cxnLst/>
              <a:rect l="l" t="t" r="r" b="b"/>
              <a:pathLst>
                <a:path w="573" h="534" extrusionOk="0">
                  <a:moveTo>
                    <a:pt x="217" y="0"/>
                  </a:moveTo>
                  <a:cubicBezTo>
                    <a:pt x="167" y="0"/>
                    <a:pt x="117" y="20"/>
                    <a:pt x="79" y="58"/>
                  </a:cubicBezTo>
                  <a:cubicBezTo>
                    <a:pt x="1" y="135"/>
                    <a:pt x="1" y="260"/>
                    <a:pt x="79" y="336"/>
                  </a:cubicBezTo>
                  <a:lnTo>
                    <a:pt x="217" y="476"/>
                  </a:lnTo>
                  <a:cubicBezTo>
                    <a:pt x="256" y="515"/>
                    <a:pt x="307" y="534"/>
                    <a:pt x="357" y="534"/>
                  </a:cubicBezTo>
                  <a:cubicBezTo>
                    <a:pt x="407" y="534"/>
                    <a:pt x="458" y="514"/>
                    <a:pt x="496" y="476"/>
                  </a:cubicBezTo>
                  <a:cubicBezTo>
                    <a:pt x="572" y="399"/>
                    <a:pt x="572" y="274"/>
                    <a:pt x="496" y="198"/>
                  </a:cubicBezTo>
                  <a:lnTo>
                    <a:pt x="357" y="58"/>
                  </a:lnTo>
                  <a:cubicBezTo>
                    <a:pt x="318" y="20"/>
                    <a:pt x="26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6"/>
            <p:cNvSpPr/>
            <p:nvPr/>
          </p:nvSpPr>
          <p:spPr>
            <a:xfrm>
              <a:off x="3284365" y="2163297"/>
              <a:ext cx="73646" cy="101090"/>
            </a:xfrm>
            <a:custGeom>
              <a:avLst/>
              <a:gdLst/>
              <a:ahLst/>
              <a:cxnLst/>
              <a:rect l="l" t="t" r="r" b="b"/>
              <a:pathLst>
                <a:path w="2010" h="2759" extrusionOk="0">
                  <a:moveTo>
                    <a:pt x="1616" y="395"/>
                  </a:moveTo>
                  <a:lnTo>
                    <a:pt x="1616" y="2364"/>
                  </a:lnTo>
                  <a:lnTo>
                    <a:pt x="394" y="2364"/>
                  </a:lnTo>
                  <a:lnTo>
                    <a:pt x="394" y="395"/>
                  </a:lnTo>
                  <a:close/>
                  <a:moveTo>
                    <a:pt x="197" y="1"/>
                  </a:moveTo>
                  <a:cubicBezTo>
                    <a:pt x="89" y="1"/>
                    <a:pt x="0" y="89"/>
                    <a:pt x="0" y="197"/>
                  </a:cubicBezTo>
                  <a:lnTo>
                    <a:pt x="0" y="2562"/>
                  </a:lnTo>
                  <a:cubicBezTo>
                    <a:pt x="0" y="2670"/>
                    <a:pt x="89" y="2758"/>
                    <a:pt x="197" y="2758"/>
                  </a:cubicBezTo>
                  <a:lnTo>
                    <a:pt x="1812" y="2758"/>
                  </a:lnTo>
                  <a:cubicBezTo>
                    <a:pt x="1921" y="2758"/>
                    <a:pt x="2010" y="2670"/>
                    <a:pt x="2010" y="2562"/>
                  </a:cubicBezTo>
                  <a:lnTo>
                    <a:pt x="2010" y="197"/>
                  </a:lnTo>
                  <a:cubicBezTo>
                    <a:pt x="2010" y="89"/>
                    <a:pt x="1921" y="1"/>
                    <a:pt x="1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6"/>
            <p:cNvSpPr/>
            <p:nvPr/>
          </p:nvSpPr>
          <p:spPr>
            <a:xfrm>
              <a:off x="3375599" y="2163297"/>
              <a:ext cx="84125" cy="14473"/>
            </a:xfrm>
            <a:custGeom>
              <a:avLst/>
              <a:gdLst/>
              <a:ahLst/>
              <a:cxnLst/>
              <a:rect l="l" t="t" r="r" b="b"/>
              <a:pathLst>
                <a:path w="2296" h="395" extrusionOk="0">
                  <a:moveTo>
                    <a:pt x="219" y="1"/>
                  </a:moveTo>
                  <a:cubicBezTo>
                    <a:pt x="120" y="1"/>
                    <a:pt x="32" y="71"/>
                    <a:pt x="19" y="169"/>
                  </a:cubicBezTo>
                  <a:cubicBezTo>
                    <a:pt x="1" y="291"/>
                    <a:pt x="95" y="395"/>
                    <a:pt x="213" y="395"/>
                  </a:cubicBezTo>
                  <a:lnTo>
                    <a:pt x="2077" y="395"/>
                  </a:lnTo>
                  <a:cubicBezTo>
                    <a:pt x="2176" y="395"/>
                    <a:pt x="2264" y="324"/>
                    <a:pt x="2278" y="227"/>
                  </a:cubicBezTo>
                  <a:cubicBezTo>
                    <a:pt x="2296" y="105"/>
                    <a:pt x="2201" y="1"/>
                    <a:pt x="20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6"/>
            <p:cNvSpPr/>
            <p:nvPr/>
          </p:nvSpPr>
          <p:spPr>
            <a:xfrm>
              <a:off x="3375599" y="2192169"/>
              <a:ext cx="84125" cy="14473"/>
            </a:xfrm>
            <a:custGeom>
              <a:avLst/>
              <a:gdLst/>
              <a:ahLst/>
              <a:cxnLst/>
              <a:rect l="l" t="t" r="r" b="b"/>
              <a:pathLst>
                <a:path w="2296" h="395" extrusionOk="0">
                  <a:moveTo>
                    <a:pt x="219" y="1"/>
                  </a:moveTo>
                  <a:cubicBezTo>
                    <a:pt x="120" y="1"/>
                    <a:pt x="32" y="71"/>
                    <a:pt x="19" y="169"/>
                  </a:cubicBezTo>
                  <a:cubicBezTo>
                    <a:pt x="1" y="291"/>
                    <a:pt x="95" y="395"/>
                    <a:pt x="213" y="395"/>
                  </a:cubicBezTo>
                  <a:lnTo>
                    <a:pt x="2077" y="395"/>
                  </a:lnTo>
                  <a:cubicBezTo>
                    <a:pt x="2176" y="395"/>
                    <a:pt x="2264" y="324"/>
                    <a:pt x="2278" y="227"/>
                  </a:cubicBezTo>
                  <a:cubicBezTo>
                    <a:pt x="2296" y="105"/>
                    <a:pt x="2201" y="1"/>
                    <a:pt x="20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6"/>
            <p:cNvSpPr/>
            <p:nvPr/>
          </p:nvSpPr>
          <p:spPr>
            <a:xfrm>
              <a:off x="3375599" y="2221042"/>
              <a:ext cx="84125" cy="14473"/>
            </a:xfrm>
            <a:custGeom>
              <a:avLst/>
              <a:gdLst/>
              <a:ahLst/>
              <a:cxnLst/>
              <a:rect l="l" t="t" r="r" b="b"/>
              <a:pathLst>
                <a:path w="2296" h="395" extrusionOk="0">
                  <a:moveTo>
                    <a:pt x="219" y="0"/>
                  </a:moveTo>
                  <a:cubicBezTo>
                    <a:pt x="120" y="0"/>
                    <a:pt x="32" y="71"/>
                    <a:pt x="19" y="169"/>
                  </a:cubicBezTo>
                  <a:cubicBezTo>
                    <a:pt x="1" y="290"/>
                    <a:pt x="95" y="394"/>
                    <a:pt x="213" y="394"/>
                  </a:cubicBezTo>
                  <a:lnTo>
                    <a:pt x="2083" y="394"/>
                  </a:lnTo>
                  <a:cubicBezTo>
                    <a:pt x="2201" y="394"/>
                    <a:pt x="2296" y="290"/>
                    <a:pt x="2278" y="169"/>
                  </a:cubicBezTo>
                  <a:cubicBezTo>
                    <a:pt x="2264" y="71"/>
                    <a:pt x="2176" y="0"/>
                    <a:pt x="2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6"/>
            <p:cNvSpPr/>
            <p:nvPr/>
          </p:nvSpPr>
          <p:spPr>
            <a:xfrm>
              <a:off x="3375599" y="2249914"/>
              <a:ext cx="49867" cy="14473"/>
            </a:xfrm>
            <a:custGeom>
              <a:avLst/>
              <a:gdLst/>
              <a:ahLst/>
              <a:cxnLst/>
              <a:rect l="l" t="t" r="r" b="b"/>
              <a:pathLst>
                <a:path w="1361" h="395" extrusionOk="0">
                  <a:moveTo>
                    <a:pt x="214" y="0"/>
                  </a:moveTo>
                  <a:cubicBezTo>
                    <a:pt x="95" y="0"/>
                    <a:pt x="1" y="105"/>
                    <a:pt x="19" y="227"/>
                  </a:cubicBezTo>
                  <a:cubicBezTo>
                    <a:pt x="32" y="324"/>
                    <a:pt x="120" y="394"/>
                    <a:pt x="219" y="394"/>
                  </a:cubicBezTo>
                  <a:lnTo>
                    <a:pt x="1142" y="394"/>
                  </a:lnTo>
                  <a:cubicBezTo>
                    <a:pt x="1241" y="394"/>
                    <a:pt x="1329" y="325"/>
                    <a:pt x="1343" y="227"/>
                  </a:cubicBezTo>
                  <a:cubicBezTo>
                    <a:pt x="1361" y="105"/>
                    <a:pt x="1266" y="0"/>
                    <a:pt x="1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6"/>
            <p:cNvSpPr/>
            <p:nvPr/>
          </p:nvSpPr>
          <p:spPr>
            <a:xfrm>
              <a:off x="3368271" y="2131603"/>
              <a:ext cx="14436" cy="14473"/>
            </a:xfrm>
            <a:custGeom>
              <a:avLst/>
              <a:gdLst/>
              <a:ahLst/>
              <a:cxnLst/>
              <a:rect l="l" t="t" r="r" b="b"/>
              <a:pathLst>
                <a:path w="394" h="395" extrusionOk="0">
                  <a:moveTo>
                    <a:pt x="196" y="0"/>
                  </a:moveTo>
                  <a:cubicBezTo>
                    <a:pt x="88" y="0"/>
                    <a:pt x="0" y="89"/>
                    <a:pt x="0" y="197"/>
                  </a:cubicBezTo>
                  <a:cubicBezTo>
                    <a:pt x="0" y="306"/>
                    <a:pt x="88" y="394"/>
                    <a:pt x="196" y="394"/>
                  </a:cubicBezTo>
                  <a:cubicBezTo>
                    <a:pt x="306" y="394"/>
                    <a:pt x="394" y="306"/>
                    <a:pt x="394" y="197"/>
                  </a:cubicBezTo>
                  <a:cubicBezTo>
                    <a:pt x="394" y="89"/>
                    <a:pt x="306" y="0"/>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106"/>
          <p:cNvGrpSpPr/>
          <p:nvPr/>
        </p:nvGrpSpPr>
        <p:grpSpPr>
          <a:xfrm>
            <a:off x="3213731" y="2622437"/>
            <a:ext cx="366484" cy="366484"/>
            <a:chOff x="3241130" y="2572163"/>
            <a:chExt cx="369551" cy="369551"/>
          </a:xfrm>
        </p:grpSpPr>
        <p:sp>
          <p:nvSpPr>
            <p:cNvPr id="1218" name="Google Shape;1218;p106"/>
            <p:cNvSpPr/>
            <p:nvPr/>
          </p:nvSpPr>
          <p:spPr>
            <a:xfrm>
              <a:off x="3241130" y="2572163"/>
              <a:ext cx="369551" cy="369551"/>
            </a:xfrm>
            <a:custGeom>
              <a:avLst/>
              <a:gdLst/>
              <a:ahLst/>
              <a:cxnLst/>
              <a:rect l="l" t="t" r="r" b="b"/>
              <a:pathLst>
                <a:path w="10086" h="10086" extrusionOk="0">
                  <a:moveTo>
                    <a:pt x="2412" y="6619"/>
                  </a:moveTo>
                  <a:cubicBezTo>
                    <a:pt x="2347" y="6829"/>
                    <a:pt x="2180" y="6996"/>
                    <a:pt x="1970" y="7060"/>
                  </a:cubicBezTo>
                  <a:lnTo>
                    <a:pt x="1970" y="6619"/>
                  </a:lnTo>
                  <a:close/>
                  <a:moveTo>
                    <a:pt x="8116" y="6619"/>
                  </a:moveTo>
                  <a:lnTo>
                    <a:pt x="8116" y="7061"/>
                  </a:lnTo>
                  <a:cubicBezTo>
                    <a:pt x="7906" y="6996"/>
                    <a:pt x="7739" y="6829"/>
                    <a:pt x="7675" y="6619"/>
                  </a:cubicBezTo>
                  <a:close/>
                  <a:moveTo>
                    <a:pt x="1576" y="6619"/>
                  </a:moveTo>
                  <a:lnTo>
                    <a:pt x="1576" y="7289"/>
                  </a:lnTo>
                  <a:lnTo>
                    <a:pt x="1576" y="7368"/>
                  </a:lnTo>
                  <a:lnTo>
                    <a:pt x="1186" y="7368"/>
                  </a:lnTo>
                  <a:cubicBezTo>
                    <a:pt x="1183" y="7368"/>
                    <a:pt x="1182" y="7366"/>
                    <a:pt x="1182" y="7365"/>
                  </a:cubicBezTo>
                  <a:lnTo>
                    <a:pt x="1182" y="6622"/>
                  </a:lnTo>
                  <a:cubicBezTo>
                    <a:pt x="1182" y="6620"/>
                    <a:pt x="1183" y="6619"/>
                    <a:pt x="1186" y="6619"/>
                  </a:cubicBezTo>
                  <a:close/>
                  <a:moveTo>
                    <a:pt x="8900" y="6619"/>
                  </a:moveTo>
                  <a:cubicBezTo>
                    <a:pt x="8902" y="6619"/>
                    <a:pt x="8903" y="6620"/>
                    <a:pt x="8903" y="6622"/>
                  </a:cubicBezTo>
                  <a:lnTo>
                    <a:pt x="8903" y="7365"/>
                  </a:lnTo>
                  <a:cubicBezTo>
                    <a:pt x="8903" y="7366"/>
                    <a:pt x="8902" y="7368"/>
                    <a:pt x="8900" y="7368"/>
                  </a:cubicBezTo>
                  <a:lnTo>
                    <a:pt x="8510" y="7368"/>
                  </a:lnTo>
                  <a:lnTo>
                    <a:pt x="8510" y="7289"/>
                  </a:lnTo>
                  <a:lnTo>
                    <a:pt x="8510" y="6619"/>
                  </a:lnTo>
                  <a:close/>
                  <a:moveTo>
                    <a:pt x="9416" y="395"/>
                  </a:moveTo>
                  <a:cubicBezTo>
                    <a:pt x="9568" y="395"/>
                    <a:pt x="9691" y="518"/>
                    <a:pt x="9691" y="671"/>
                  </a:cubicBezTo>
                  <a:lnTo>
                    <a:pt x="9691" y="8352"/>
                  </a:lnTo>
                  <a:cubicBezTo>
                    <a:pt x="9691" y="8504"/>
                    <a:pt x="9568" y="8628"/>
                    <a:pt x="9416" y="8628"/>
                  </a:cubicBezTo>
                  <a:lnTo>
                    <a:pt x="8510" y="8628"/>
                  </a:lnTo>
                  <a:lnTo>
                    <a:pt x="8510" y="7762"/>
                  </a:lnTo>
                  <a:lnTo>
                    <a:pt x="8901" y="7762"/>
                  </a:lnTo>
                  <a:cubicBezTo>
                    <a:pt x="9120" y="7762"/>
                    <a:pt x="9297" y="7583"/>
                    <a:pt x="9297" y="7365"/>
                  </a:cubicBezTo>
                  <a:lnTo>
                    <a:pt x="9297" y="6622"/>
                  </a:lnTo>
                  <a:cubicBezTo>
                    <a:pt x="9297" y="6402"/>
                    <a:pt x="9120" y="6225"/>
                    <a:pt x="8901" y="6225"/>
                  </a:cubicBezTo>
                  <a:lnTo>
                    <a:pt x="1186" y="6225"/>
                  </a:lnTo>
                  <a:cubicBezTo>
                    <a:pt x="967" y="6225"/>
                    <a:pt x="789" y="6403"/>
                    <a:pt x="789" y="6622"/>
                  </a:cubicBezTo>
                  <a:lnTo>
                    <a:pt x="789" y="7365"/>
                  </a:lnTo>
                  <a:cubicBezTo>
                    <a:pt x="789" y="7584"/>
                    <a:pt x="966" y="7762"/>
                    <a:pt x="1186" y="7762"/>
                  </a:cubicBezTo>
                  <a:lnTo>
                    <a:pt x="1576" y="7762"/>
                  </a:lnTo>
                  <a:lnTo>
                    <a:pt x="1576" y="8628"/>
                  </a:lnTo>
                  <a:lnTo>
                    <a:pt x="671" y="8628"/>
                  </a:lnTo>
                  <a:cubicBezTo>
                    <a:pt x="519" y="8628"/>
                    <a:pt x="395" y="8504"/>
                    <a:pt x="395" y="8352"/>
                  </a:cubicBezTo>
                  <a:lnTo>
                    <a:pt x="395" y="671"/>
                  </a:lnTo>
                  <a:cubicBezTo>
                    <a:pt x="395" y="518"/>
                    <a:pt x="519" y="395"/>
                    <a:pt x="671" y="395"/>
                  </a:cubicBezTo>
                  <a:close/>
                  <a:moveTo>
                    <a:pt x="1970" y="9250"/>
                  </a:moveTo>
                  <a:cubicBezTo>
                    <a:pt x="2180" y="9315"/>
                    <a:pt x="2347" y="9481"/>
                    <a:pt x="2412" y="9691"/>
                  </a:cubicBezTo>
                  <a:lnTo>
                    <a:pt x="1970" y="9691"/>
                  </a:lnTo>
                  <a:lnTo>
                    <a:pt x="1970" y="9250"/>
                  </a:lnTo>
                  <a:close/>
                  <a:moveTo>
                    <a:pt x="7269" y="6619"/>
                  </a:moveTo>
                  <a:cubicBezTo>
                    <a:pt x="7349" y="7047"/>
                    <a:pt x="7687" y="7386"/>
                    <a:pt x="8116" y="7465"/>
                  </a:cubicBezTo>
                  <a:lnTo>
                    <a:pt x="8116" y="8844"/>
                  </a:lnTo>
                  <a:cubicBezTo>
                    <a:pt x="7687" y="8925"/>
                    <a:pt x="7349" y="9264"/>
                    <a:pt x="7269" y="9691"/>
                  </a:cubicBezTo>
                  <a:lnTo>
                    <a:pt x="2818" y="9691"/>
                  </a:lnTo>
                  <a:cubicBezTo>
                    <a:pt x="2737" y="9264"/>
                    <a:pt x="2399" y="8925"/>
                    <a:pt x="1970" y="8844"/>
                  </a:cubicBezTo>
                  <a:lnTo>
                    <a:pt x="1970" y="7465"/>
                  </a:lnTo>
                  <a:cubicBezTo>
                    <a:pt x="2399" y="7386"/>
                    <a:pt x="2737" y="7047"/>
                    <a:pt x="2818" y="6619"/>
                  </a:cubicBezTo>
                  <a:close/>
                  <a:moveTo>
                    <a:pt x="8116" y="9250"/>
                  </a:moveTo>
                  <a:lnTo>
                    <a:pt x="8116" y="9691"/>
                  </a:lnTo>
                  <a:lnTo>
                    <a:pt x="7675" y="9691"/>
                  </a:lnTo>
                  <a:cubicBezTo>
                    <a:pt x="7739" y="9481"/>
                    <a:pt x="7906" y="9315"/>
                    <a:pt x="8116" y="9250"/>
                  </a:cubicBezTo>
                  <a:close/>
                  <a:moveTo>
                    <a:pt x="670" y="1"/>
                  </a:moveTo>
                  <a:cubicBezTo>
                    <a:pt x="300" y="1"/>
                    <a:pt x="1" y="301"/>
                    <a:pt x="1" y="671"/>
                  </a:cubicBezTo>
                  <a:lnTo>
                    <a:pt x="1" y="8352"/>
                  </a:lnTo>
                  <a:cubicBezTo>
                    <a:pt x="1" y="8722"/>
                    <a:pt x="300" y="9022"/>
                    <a:pt x="670" y="9022"/>
                  </a:cubicBezTo>
                  <a:lnTo>
                    <a:pt x="1576" y="9022"/>
                  </a:lnTo>
                  <a:lnTo>
                    <a:pt x="1576" y="9023"/>
                  </a:lnTo>
                  <a:lnTo>
                    <a:pt x="1576" y="9888"/>
                  </a:lnTo>
                  <a:cubicBezTo>
                    <a:pt x="1576" y="9998"/>
                    <a:pt x="1665" y="10086"/>
                    <a:pt x="1774" y="10086"/>
                  </a:cubicBezTo>
                  <a:lnTo>
                    <a:pt x="8312" y="10086"/>
                  </a:lnTo>
                  <a:cubicBezTo>
                    <a:pt x="8421" y="10086"/>
                    <a:pt x="8510" y="9998"/>
                    <a:pt x="8510" y="9888"/>
                  </a:cubicBezTo>
                  <a:lnTo>
                    <a:pt x="8510" y="9023"/>
                  </a:lnTo>
                  <a:lnTo>
                    <a:pt x="8510" y="9022"/>
                  </a:lnTo>
                  <a:lnTo>
                    <a:pt x="9416" y="9022"/>
                  </a:lnTo>
                  <a:cubicBezTo>
                    <a:pt x="9786" y="9022"/>
                    <a:pt x="10085" y="8722"/>
                    <a:pt x="10085" y="8352"/>
                  </a:cubicBezTo>
                  <a:lnTo>
                    <a:pt x="10085" y="671"/>
                  </a:lnTo>
                  <a:cubicBezTo>
                    <a:pt x="10085" y="301"/>
                    <a:pt x="9786" y="1"/>
                    <a:pt x="9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6"/>
            <p:cNvSpPr/>
            <p:nvPr/>
          </p:nvSpPr>
          <p:spPr>
            <a:xfrm>
              <a:off x="3275791" y="2611148"/>
              <a:ext cx="179023" cy="158798"/>
            </a:xfrm>
            <a:custGeom>
              <a:avLst/>
              <a:gdLst/>
              <a:ahLst/>
              <a:cxnLst/>
              <a:rect l="l" t="t" r="r" b="b"/>
              <a:pathLst>
                <a:path w="4886" h="4334" extrusionOk="0">
                  <a:moveTo>
                    <a:pt x="4491" y="1340"/>
                  </a:moveTo>
                  <a:lnTo>
                    <a:pt x="4491" y="3939"/>
                  </a:lnTo>
                  <a:lnTo>
                    <a:pt x="1892" y="3939"/>
                  </a:lnTo>
                  <a:lnTo>
                    <a:pt x="4491" y="1340"/>
                  </a:lnTo>
                  <a:close/>
                  <a:moveTo>
                    <a:pt x="198" y="1"/>
                  </a:moveTo>
                  <a:cubicBezTo>
                    <a:pt x="88" y="1"/>
                    <a:pt x="0" y="89"/>
                    <a:pt x="0" y="197"/>
                  </a:cubicBezTo>
                  <a:lnTo>
                    <a:pt x="0" y="4137"/>
                  </a:lnTo>
                  <a:cubicBezTo>
                    <a:pt x="0" y="4245"/>
                    <a:pt x="88" y="4333"/>
                    <a:pt x="198" y="4333"/>
                  </a:cubicBezTo>
                  <a:lnTo>
                    <a:pt x="4688" y="4333"/>
                  </a:lnTo>
                  <a:cubicBezTo>
                    <a:pt x="4797" y="4333"/>
                    <a:pt x="4885" y="4245"/>
                    <a:pt x="4885" y="4137"/>
                  </a:cubicBezTo>
                  <a:lnTo>
                    <a:pt x="4885" y="197"/>
                  </a:lnTo>
                  <a:cubicBezTo>
                    <a:pt x="4885" y="89"/>
                    <a:pt x="4797" y="1"/>
                    <a:pt x="4688" y="1"/>
                  </a:cubicBezTo>
                  <a:lnTo>
                    <a:pt x="3341" y="1"/>
                  </a:lnTo>
                  <a:cubicBezTo>
                    <a:pt x="3242" y="1"/>
                    <a:pt x="3154" y="70"/>
                    <a:pt x="3140" y="168"/>
                  </a:cubicBezTo>
                  <a:cubicBezTo>
                    <a:pt x="3123" y="289"/>
                    <a:pt x="3216" y="395"/>
                    <a:pt x="3335" y="395"/>
                  </a:cubicBezTo>
                  <a:lnTo>
                    <a:pt x="4491" y="395"/>
                  </a:lnTo>
                  <a:lnTo>
                    <a:pt x="4491" y="783"/>
                  </a:lnTo>
                  <a:lnTo>
                    <a:pt x="1332" y="3939"/>
                  </a:lnTo>
                  <a:lnTo>
                    <a:pt x="394" y="3939"/>
                  </a:lnTo>
                  <a:lnTo>
                    <a:pt x="394" y="395"/>
                  </a:lnTo>
                  <a:lnTo>
                    <a:pt x="1548" y="395"/>
                  </a:lnTo>
                  <a:cubicBezTo>
                    <a:pt x="1647" y="395"/>
                    <a:pt x="1735" y="324"/>
                    <a:pt x="1750" y="226"/>
                  </a:cubicBezTo>
                  <a:cubicBezTo>
                    <a:pt x="1767" y="105"/>
                    <a:pt x="1673" y="1"/>
                    <a:pt x="15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6"/>
            <p:cNvSpPr/>
            <p:nvPr/>
          </p:nvSpPr>
          <p:spPr>
            <a:xfrm>
              <a:off x="3474967" y="2611148"/>
              <a:ext cx="101053" cy="101053"/>
            </a:xfrm>
            <a:custGeom>
              <a:avLst/>
              <a:gdLst/>
              <a:ahLst/>
              <a:cxnLst/>
              <a:rect l="l" t="t" r="r" b="b"/>
              <a:pathLst>
                <a:path w="2758" h="2758" extrusionOk="0">
                  <a:moveTo>
                    <a:pt x="788" y="395"/>
                  </a:moveTo>
                  <a:lnTo>
                    <a:pt x="788" y="788"/>
                  </a:lnTo>
                  <a:lnTo>
                    <a:pt x="394" y="788"/>
                  </a:lnTo>
                  <a:lnTo>
                    <a:pt x="394" y="395"/>
                  </a:lnTo>
                  <a:close/>
                  <a:moveTo>
                    <a:pt x="1576" y="395"/>
                  </a:moveTo>
                  <a:lnTo>
                    <a:pt x="1576" y="788"/>
                  </a:lnTo>
                  <a:lnTo>
                    <a:pt x="1182" y="788"/>
                  </a:lnTo>
                  <a:lnTo>
                    <a:pt x="1182" y="395"/>
                  </a:lnTo>
                  <a:close/>
                  <a:moveTo>
                    <a:pt x="2364" y="395"/>
                  </a:moveTo>
                  <a:lnTo>
                    <a:pt x="2364" y="788"/>
                  </a:lnTo>
                  <a:lnTo>
                    <a:pt x="1970" y="788"/>
                  </a:lnTo>
                  <a:lnTo>
                    <a:pt x="1970" y="395"/>
                  </a:lnTo>
                  <a:close/>
                  <a:moveTo>
                    <a:pt x="788" y="1182"/>
                  </a:moveTo>
                  <a:lnTo>
                    <a:pt x="788" y="1576"/>
                  </a:lnTo>
                  <a:lnTo>
                    <a:pt x="394" y="1576"/>
                  </a:lnTo>
                  <a:lnTo>
                    <a:pt x="394" y="1182"/>
                  </a:lnTo>
                  <a:close/>
                  <a:moveTo>
                    <a:pt x="1576" y="1182"/>
                  </a:moveTo>
                  <a:lnTo>
                    <a:pt x="1576" y="1576"/>
                  </a:lnTo>
                  <a:lnTo>
                    <a:pt x="1182" y="1576"/>
                  </a:lnTo>
                  <a:lnTo>
                    <a:pt x="1182" y="1182"/>
                  </a:lnTo>
                  <a:close/>
                  <a:moveTo>
                    <a:pt x="2364" y="1182"/>
                  </a:moveTo>
                  <a:lnTo>
                    <a:pt x="2364" y="1576"/>
                  </a:lnTo>
                  <a:lnTo>
                    <a:pt x="1970" y="1576"/>
                  </a:lnTo>
                  <a:lnTo>
                    <a:pt x="1970" y="1182"/>
                  </a:lnTo>
                  <a:close/>
                  <a:moveTo>
                    <a:pt x="788" y="1970"/>
                  </a:moveTo>
                  <a:lnTo>
                    <a:pt x="788" y="2364"/>
                  </a:lnTo>
                  <a:lnTo>
                    <a:pt x="394" y="2364"/>
                  </a:lnTo>
                  <a:lnTo>
                    <a:pt x="394" y="1970"/>
                  </a:lnTo>
                  <a:close/>
                  <a:moveTo>
                    <a:pt x="1576" y="1970"/>
                  </a:moveTo>
                  <a:lnTo>
                    <a:pt x="1576" y="2364"/>
                  </a:lnTo>
                  <a:lnTo>
                    <a:pt x="1182" y="2364"/>
                  </a:lnTo>
                  <a:lnTo>
                    <a:pt x="1182" y="1970"/>
                  </a:lnTo>
                  <a:close/>
                  <a:moveTo>
                    <a:pt x="2364" y="1970"/>
                  </a:moveTo>
                  <a:lnTo>
                    <a:pt x="2364" y="2364"/>
                  </a:lnTo>
                  <a:lnTo>
                    <a:pt x="1970" y="2364"/>
                  </a:lnTo>
                  <a:lnTo>
                    <a:pt x="1970" y="1970"/>
                  </a:lnTo>
                  <a:close/>
                  <a:moveTo>
                    <a:pt x="197" y="1"/>
                  </a:moveTo>
                  <a:cubicBezTo>
                    <a:pt x="89" y="1"/>
                    <a:pt x="1" y="89"/>
                    <a:pt x="1" y="197"/>
                  </a:cubicBezTo>
                  <a:lnTo>
                    <a:pt x="1" y="2561"/>
                  </a:lnTo>
                  <a:cubicBezTo>
                    <a:pt x="1" y="2670"/>
                    <a:pt x="89" y="2758"/>
                    <a:pt x="197" y="2758"/>
                  </a:cubicBezTo>
                  <a:lnTo>
                    <a:pt x="2561" y="2758"/>
                  </a:lnTo>
                  <a:cubicBezTo>
                    <a:pt x="2669" y="2758"/>
                    <a:pt x="2758" y="2670"/>
                    <a:pt x="2758" y="2561"/>
                  </a:cubicBezTo>
                  <a:lnTo>
                    <a:pt x="2758" y="197"/>
                  </a:lnTo>
                  <a:cubicBezTo>
                    <a:pt x="2758" y="89"/>
                    <a:pt x="2669"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6"/>
            <p:cNvSpPr/>
            <p:nvPr/>
          </p:nvSpPr>
          <p:spPr>
            <a:xfrm>
              <a:off x="3474967" y="2726600"/>
              <a:ext cx="101053" cy="43345"/>
            </a:xfrm>
            <a:custGeom>
              <a:avLst/>
              <a:gdLst/>
              <a:ahLst/>
              <a:cxnLst/>
              <a:rect l="l" t="t" r="r" b="b"/>
              <a:pathLst>
                <a:path w="2758" h="1183" extrusionOk="0">
                  <a:moveTo>
                    <a:pt x="2364" y="394"/>
                  </a:moveTo>
                  <a:lnTo>
                    <a:pt x="2364" y="788"/>
                  </a:lnTo>
                  <a:lnTo>
                    <a:pt x="394" y="788"/>
                  </a:lnTo>
                  <a:lnTo>
                    <a:pt x="394" y="394"/>
                  </a:lnTo>
                  <a:close/>
                  <a:moveTo>
                    <a:pt x="197" y="1"/>
                  </a:moveTo>
                  <a:cubicBezTo>
                    <a:pt x="89" y="1"/>
                    <a:pt x="1" y="89"/>
                    <a:pt x="1" y="198"/>
                  </a:cubicBezTo>
                  <a:lnTo>
                    <a:pt x="1" y="986"/>
                  </a:lnTo>
                  <a:cubicBezTo>
                    <a:pt x="1" y="1094"/>
                    <a:pt x="89" y="1182"/>
                    <a:pt x="197" y="1182"/>
                  </a:cubicBezTo>
                  <a:lnTo>
                    <a:pt x="2561" y="1182"/>
                  </a:lnTo>
                  <a:cubicBezTo>
                    <a:pt x="2669" y="1182"/>
                    <a:pt x="2758" y="1094"/>
                    <a:pt x="2758" y="986"/>
                  </a:cubicBezTo>
                  <a:lnTo>
                    <a:pt x="2758" y="198"/>
                  </a:lnTo>
                  <a:cubicBezTo>
                    <a:pt x="2758" y="89"/>
                    <a:pt x="2669"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6"/>
            <p:cNvSpPr/>
            <p:nvPr/>
          </p:nvSpPr>
          <p:spPr>
            <a:xfrm>
              <a:off x="3388606" y="2833443"/>
              <a:ext cx="75075" cy="75075"/>
            </a:xfrm>
            <a:custGeom>
              <a:avLst/>
              <a:gdLst/>
              <a:ahLst/>
              <a:cxnLst/>
              <a:rect l="l" t="t" r="r" b="b"/>
              <a:pathLst>
                <a:path w="2049" h="2049" extrusionOk="0">
                  <a:moveTo>
                    <a:pt x="1025" y="394"/>
                  </a:moveTo>
                  <a:cubicBezTo>
                    <a:pt x="1372" y="394"/>
                    <a:pt x="1655" y="677"/>
                    <a:pt x="1655" y="1024"/>
                  </a:cubicBezTo>
                  <a:cubicBezTo>
                    <a:pt x="1655" y="1372"/>
                    <a:pt x="1372" y="1655"/>
                    <a:pt x="1025" y="1655"/>
                  </a:cubicBezTo>
                  <a:cubicBezTo>
                    <a:pt x="677" y="1655"/>
                    <a:pt x="395" y="1371"/>
                    <a:pt x="395" y="1024"/>
                  </a:cubicBezTo>
                  <a:cubicBezTo>
                    <a:pt x="395" y="677"/>
                    <a:pt x="677" y="394"/>
                    <a:pt x="1025" y="394"/>
                  </a:cubicBezTo>
                  <a:close/>
                  <a:moveTo>
                    <a:pt x="1025" y="0"/>
                  </a:moveTo>
                  <a:cubicBezTo>
                    <a:pt x="460" y="0"/>
                    <a:pt x="1" y="459"/>
                    <a:pt x="1" y="1024"/>
                  </a:cubicBezTo>
                  <a:cubicBezTo>
                    <a:pt x="1" y="1588"/>
                    <a:pt x="460" y="2048"/>
                    <a:pt x="1025" y="2048"/>
                  </a:cubicBezTo>
                  <a:cubicBezTo>
                    <a:pt x="1590" y="2048"/>
                    <a:pt x="2049" y="1588"/>
                    <a:pt x="2049" y="1024"/>
                  </a:cubicBezTo>
                  <a:cubicBezTo>
                    <a:pt x="2049" y="459"/>
                    <a:pt x="1590"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6"/>
            <p:cNvSpPr/>
            <p:nvPr/>
          </p:nvSpPr>
          <p:spPr>
            <a:xfrm>
              <a:off x="3336174" y="2863707"/>
              <a:ext cx="34258" cy="14473"/>
            </a:xfrm>
            <a:custGeom>
              <a:avLst/>
              <a:gdLst/>
              <a:ahLst/>
              <a:cxnLst/>
              <a:rect l="l" t="t" r="r" b="b"/>
              <a:pathLst>
                <a:path w="935" h="395" extrusionOk="0">
                  <a:moveTo>
                    <a:pt x="198" y="1"/>
                  </a:moveTo>
                  <a:cubicBezTo>
                    <a:pt x="88" y="1"/>
                    <a:pt x="0" y="89"/>
                    <a:pt x="0" y="198"/>
                  </a:cubicBezTo>
                  <a:cubicBezTo>
                    <a:pt x="0" y="307"/>
                    <a:pt x="88" y="395"/>
                    <a:pt x="198" y="395"/>
                  </a:cubicBezTo>
                  <a:lnTo>
                    <a:pt x="737" y="395"/>
                  </a:lnTo>
                  <a:cubicBezTo>
                    <a:pt x="847" y="395"/>
                    <a:pt x="935" y="307"/>
                    <a:pt x="935" y="198"/>
                  </a:cubicBezTo>
                  <a:cubicBezTo>
                    <a:pt x="935" y="89"/>
                    <a:pt x="847"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6"/>
            <p:cNvSpPr/>
            <p:nvPr/>
          </p:nvSpPr>
          <p:spPr>
            <a:xfrm>
              <a:off x="3481891" y="2863707"/>
              <a:ext cx="34295" cy="14473"/>
            </a:xfrm>
            <a:custGeom>
              <a:avLst/>
              <a:gdLst/>
              <a:ahLst/>
              <a:cxnLst/>
              <a:rect l="l" t="t" r="r" b="b"/>
              <a:pathLst>
                <a:path w="936" h="395" extrusionOk="0">
                  <a:moveTo>
                    <a:pt x="198" y="1"/>
                  </a:moveTo>
                  <a:cubicBezTo>
                    <a:pt x="89" y="1"/>
                    <a:pt x="1" y="89"/>
                    <a:pt x="1" y="198"/>
                  </a:cubicBezTo>
                  <a:cubicBezTo>
                    <a:pt x="1" y="307"/>
                    <a:pt x="89" y="395"/>
                    <a:pt x="198" y="395"/>
                  </a:cubicBezTo>
                  <a:lnTo>
                    <a:pt x="738" y="395"/>
                  </a:lnTo>
                  <a:cubicBezTo>
                    <a:pt x="847" y="395"/>
                    <a:pt x="935" y="307"/>
                    <a:pt x="935" y="198"/>
                  </a:cubicBezTo>
                  <a:cubicBezTo>
                    <a:pt x="935" y="89"/>
                    <a:pt x="847" y="1"/>
                    <a:pt x="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6"/>
            <p:cNvSpPr/>
            <p:nvPr/>
          </p:nvSpPr>
          <p:spPr>
            <a:xfrm>
              <a:off x="3315583" y="2658487"/>
              <a:ext cx="58990" cy="57561"/>
            </a:xfrm>
            <a:custGeom>
              <a:avLst/>
              <a:gdLst/>
              <a:ahLst/>
              <a:cxnLst/>
              <a:rect l="l" t="t" r="r" b="b"/>
              <a:pathLst>
                <a:path w="1610" h="1571" extrusionOk="0">
                  <a:moveTo>
                    <a:pt x="1393" y="1"/>
                  </a:moveTo>
                  <a:cubicBezTo>
                    <a:pt x="1343" y="1"/>
                    <a:pt x="1293" y="20"/>
                    <a:pt x="1254" y="58"/>
                  </a:cubicBezTo>
                  <a:lnTo>
                    <a:pt x="78" y="1235"/>
                  </a:lnTo>
                  <a:cubicBezTo>
                    <a:pt x="0" y="1311"/>
                    <a:pt x="0" y="1436"/>
                    <a:pt x="78" y="1513"/>
                  </a:cubicBezTo>
                  <a:cubicBezTo>
                    <a:pt x="116" y="1552"/>
                    <a:pt x="166" y="1571"/>
                    <a:pt x="217" y="1571"/>
                  </a:cubicBezTo>
                  <a:cubicBezTo>
                    <a:pt x="267" y="1571"/>
                    <a:pt x="317" y="1552"/>
                    <a:pt x="356" y="1513"/>
                  </a:cubicBezTo>
                  <a:lnTo>
                    <a:pt x="1533" y="337"/>
                  </a:lnTo>
                  <a:cubicBezTo>
                    <a:pt x="1609" y="260"/>
                    <a:pt x="1609" y="135"/>
                    <a:pt x="1533" y="58"/>
                  </a:cubicBezTo>
                  <a:cubicBezTo>
                    <a:pt x="1494" y="20"/>
                    <a:pt x="1444" y="1"/>
                    <a:pt x="1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3358231" y="2611148"/>
              <a:ext cx="14473" cy="14473"/>
            </a:xfrm>
            <a:custGeom>
              <a:avLst/>
              <a:gdLst/>
              <a:ahLst/>
              <a:cxnLst/>
              <a:rect l="l" t="t" r="r" b="b"/>
              <a:pathLst>
                <a:path w="395" h="395" extrusionOk="0">
                  <a:moveTo>
                    <a:pt x="198" y="1"/>
                  </a:moveTo>
                  <a:cubicBezTo>
                    <a:pt x="89" y="1"/>
                    <a:pt x="1" y="89"/>
                    <a:pt x="1" y="197"/>
                  </a:cubicBezTo>
                  <a:cubicBezTo>
                    <a:pt x="1" y="306"/>
                    <a:pt x="89" y="395"/>
                    <a:pt x="198" y="395"/>
                  </a:cubicBezTo>
                  <a:cubicBezTo>
                    <a:pt x="307" y="395"/>
                    <a:pt x="395" y="306"/>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6"/>
          <p:cNvGrpSpPr/>
          <p:nvPr/>
        </p:nvGrpSpPr>
        <p:grpSpPr>
          <a:xfrm>
            <a:off x="3213622" y="3193456"/>
            <a:ext cx="367719" cy="366484"/>
            <a:chOff x="3241020" y="3147960"/>
            <a:chExt cx="370797" cy="369551"/>
          </a:xfrm>
        </p:grpSpPr>
        <p:sp>
          <p:nvSpPr>
            <p:cNvPr id="1228" name="Google Shape;1228;p106"/>
            <p:cNvSpPr/>
            <p:nvPr/>
          </p:nvSpPr>
          <p:spPr>
            <a:xfrm>
              <a:off x="3295394" y="3182146"/>
              <a:ext cx="158798" cy="158834"/>
            </a:xfrm>
            <a:custGeom>
              <a:avLst/>
              <a:gdLst/>
              <a:ahLst/>
              <a:cxnLst/>
              <a:rect l="l" t="t" r="r" b="b"/>
              <a:pathLst>
                <a:path w="4334" h="4335" extrusionOk="0">
                  <a:moveTo>
                    <a:pt x="1605" y="479"/>
                  </a:moveTo>
                  <a:cubicBezTo>
                    <a:pt x="1574" y="545"/>
                    <a:pt x="1545" y="621"/>
                    <a:pt x="1516" y="705"/>
                  </a:cubicBezTo>
                  <a:cubicBezTo>
                    <a:pt x="1401" y="1050"/>
                    <a:pt x="1332" y="1491"/>
                    <a:pt x="1317" y="1963"/>
                  </a:cubicBezTo>
                  <a:lnTo>
                    <a:pt x="405" y="1963"/>
                  </a:lnTo>
                  <a:cubicBezTo>
                    <a:pt x="483" y="1269"/>
                    <a:pt x="962" y="695"/>
                    <a:pt x="1605" y="479"/>
                  </a:cubicBezTo>
                  <a:close/>
                  <a:moveTo>
                    <a:pt x="2168" y="388"/>
                  </a:moveTo>
                  <a:cubicBezTo>
                    <a:pt x="2210" y="388"/>
                    <a:pt x="2334" y="496"/>
                    <a:pt x="2445" y="830"/>
                  </a:cubicBezTo>
                  <a:cubicBezTo>
                    <a:pt x="2547" y="1137"/>
                    <a:pt x="2609" y="1533"/>
                    <a:pt x="2623" y="1963"/>
                  </a:cubicBezTo>
                  <a:lnTo>
                    <a:pt x="1711" y="1963"/>
                  </a:lnTo>
                  <a:cubicBezTo>
                    <a:pt x="1725" y="1533"/>
                    <a:pt x="1787" y="1137"/>
                    <a:pt x="1889" y="830"/>
                  </a:cubicBezTo>
                  <a:cubicBezTo>
                    <a:pt x="2001" y="496"/>
                    <a:pt x="2125" y="388"/>
                    <a:pt x="2168" y="388"/>
                  </a:cubicBezTo>
                  <a:close/>
                  <a:moveTo>
                    <a:pt x="2730" y="479"/>
                  </a:moveTo>
                  <a:lnTo>
                    <a:pt x="2730" y="479"/>
                  </a:lnTo>
                  <a:cubicBezTo>
                    <a:pt x="3372" y="695"/>
                    <a:pt x="3851" y="1269"/>
                    <a:pt x="3929" y="1963"/>
                  </a:cubicBezTo>
                  <a:lnTo>
                    <a:pt x="3017" y="1963"/>
                  </a:lnTo>
                  <a:cubicBezTo>
                    <a:pt x="3003" y="1491"/>
                    <a:pt x="2933" y="1050"/>
                    <a:pt x="2818" y="705"/>
                  </a:cubicBezTo>
                  <a:cubicBezTo>
                    <a:pt x="2790" y="621"/>
                    <a:pt x="2760" y="545"/>
                    <a:pt x="2730" y="479"/>
                  </a:cubicBezTo>
                  <a:close/>
                  <a:moveTo>
                    <a:pt x="1317" y="2357"/>
                  </a:moveTo>
                  <a:cubicBezTo>
                    <a:pt x="1332" y="2831"/>
                    <a:pt x="1401" y="3271"/>
                    <a:pt x="1516" y="3616"/>
                  </a:cubicBezTo>
                  <a:cubicBezTo>
                    <a:pt x="1544" y="3701"/>
                    <a:pt x="1574" y="3775"/>
                    <a:pt x="1605" y="3841"/>
                  </a:cubicBezTo>
                  <a:cubicBezTo>
                    <a:pt x="962" y="3626"/>
                    <a:pt x="483" y="3052"/>
                    <a:pt x="405" y="2357"/>
                  </a:cubicBezTo>
                  <a:close/>
                  <a:moveTo>
                    <a:pt x="3929" y="2357"/>
                  </a:moveTo>
                  <a:cubicBezTo>
                    <a:pt x="3851" y="3052"/>
                    <a:pt x="3372" y="3626"/>
                    <a:pt x="2730" y="3841"/>
                  </a:cubicBezTo>
                  <a:cubicBezTo>
                    <a:pt x="2760" y="3775"/>
                    <a:pt x="2789" y="3701"/>
                    <a:pt x="2818" y="3616"/>
                  </a:cubicBezTo>
                  <a:cubicBezTo>
                    <a:pt x="2933" y="3271"/>
                    <a:pt x="3003" y="2831"/>
                    <a:pt x="3017" y="2357"/>
                  </a:cubicBezTo>
                  <a:close/>
                  <a:moveTo>
                    <a:pt x="2623" y="2357"/>
                  </a:moveTo>
                  <a:cubicBezTo>
                    <a:pt x="2609" y="2788"/>
                    <a:pt x="2547" y="3185"/>
                    <a:pt x="2445" y="3491"/>
                  </a:cubicBezTo>
                  <a:cubicBezTo>
                    <a:pt x="2334" y="3826"/>
                    <a:pt x="2210" y="3933"/>
                    <a:pt x="2167" y="3933"/>
                  </a:cubicBezTo>
                  <a:cubicBezTo>
                    <a:pt x="2125" y="3933"/>
                    <a:pt x="2001" y="3826"/>
                    <a:pt x="1889" y="3491"/>
                  </a:cubicBezTo>
                  <a:cubicBezTo>
                    <a:pt x="1787" y="3185"/>
                    <a:pt x="1725" y="2788"/>
                    <a:pt x="1711" y="2357"/>
                  </a:cubicBezTo>
                  <a:close/>
                  <a:moveTo>
                    <a:pt x="2168" y="0"/>
                  </a:moveTo>
                  <a:cubicBezTo>
                    <a:pt x="972" y="0"/>
                    <a:pt x="1" y="973"/>
                    <a:pt x="1" y="2167"/>
                  </a:cubicBezTo>
                  <a:cubicBezTo>
                    <a:pt x="1" y="3361"/>
                    <a:pt x="972" y="4334"/>
                    <a:pt x="2168" y="4334"/>
                  </a:cubicBezTo>
                  <a:cubicBezTo>
                    <a:pt x="3362" y="4334"/>
                    <a:pt x="4333" y="3361"/>
                    <a:pt x="4333" y="2167"/>
                  </a:cubicBezTo>
                  <a:cubicBezTo>
                    <a:pt x="4333" y="973"/>
                    <a:pt x="3362" y="0"/>
                    <a:pt x="2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6"/>
            <p:cNvSpPr/>
            <p:nvPr/>
          </p:nvSpPr>
          <p:spPr>
            <a:xfrm>
              <a:off x="3289348" y="3363770"/>
              <a:ext cx="170376" cy="46240"/>
            </a:xfrm>
            <a:custGeom>
              <a:avLst/>
              <a:gdLst/>
              <a:ahLst/>
              <a:cxnLst/>
              <a:rect l="l" t="t" r="r" b="b"/>
              <a:pathLst>
                <a:path w="4650" h="1262" extrusionOk="0">
                  <a:moveTo>
                    <a:pt x="4256" y="395"/>
                  </a:moveTo>
                  <a:lnTo>
                    <a:pt x="4256" y="867"/>
                  </a:lnTo>
                  <a:lnTo>
                    <a:pt x="395" y="867"/>
                  </a:lnTo>
                  <a:lnTo>
                    <a:pt x="395" y="395"/>
                  </a:lnTo>
                  <a:close/>
                  <a:moveTo>
                    <a:pt x="198" y="1"/>
                  </a:moveTo>
                  <a:cubicBezTo>
                    <a:pt x="89" y="1"/>
                    <a:pt x="1" y="89"/>
                    <a:pt x="1" y="197"/>
                  </a:cubicBezTo>
                  <a:lnTo>
                    <a:pt x="1" y="1064"/>
                  </a:lnTo>
                  <a:cubicBezTo>
                    <a:pt x="1" y="1173"/>
                    <a:pt x="89" y="1261"/>
                    <a:pt x="198" y="1261"/>
                  </a:cubicBezTo>
                  <a:lnTo>
                    <a:pt x="4453" y="1261"/>
                  </a:lnTo>
                  <a:cubicBezTo>
                    <a:pt x="4561" y="1261"/>
                    <a:pt x="4650" y="1173"/>
                    <a:pt x="4650" y="1064"/>
                  </a:cubicBezTo>
                  <a:lnTo>
                    <a:pt x="4650" y="197"/>
                  </a:lnTo>
                  <a:cubicBezTo>
                    <a:pt x="4650" y="88"/>
                    <a:pt x="4561" y="1"/>
                    <a:pt x="4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6"/>
            <p:cNvSpPr/>
            <p:nvPr/>
          </p:nvSpPr>
          <p:spPr>
            <a:xfrm>
              <a:off x="3366805" y="3147997"/>
              <a:ext cx="14473" cy="14473"/>
            </a:xfrm>
            <a:custGeom>
              <a:avLst/>
              <a:gdLst/>
              <a:ahLst/>
              <a:cxnLst/>
              <a:rect l="l" t="t" r="r" b="b"/>
              <a:pathLst>
                <a:path w="395" h="395" extrusionOk="0">
                  <a:moveTo>
                    <a:pt x="198" y="1"/>
                  </a:moveTo>
                  <a:cubicBezTo>
                    <a:pt x="88" y="1"/>
                    <a:pt x="0" y="89"/>
                    <a:pt x="0" y="197"/>
                  </a:cubicBezTo>
                  <a:cubicBezTo>
                    <a:pt x="0" y="306"/>
                    <a:pt x="88" y="395"/>
                    <a:pt x="198" y="395"/>
                  </a:cubicBezTo>
                  <a:cubicBezTo>
                    <a:pt x="307" y="395"/>
                    <a:pt x="394" y="306"/>
                    <a:pt x="394" y="197"/>
                  </a:cubicBezTo>
                  <a:cubicBezTo>
                    <a:pt x="394"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6"/>
            <p:cNvSpPr/>
            <p:nvPr/>
          </p:nvSpPr>
          <p:spPr>
            <a:xfrm>
              <a:off x="3241020" y="3147960"/>
              <a:ext cx="370797" cy="369551"/>
            </a:xfrm>
            <a:custGeom>
              <a:avLst/>
              <a:gdLst/>
              <a:ahLst/>
              <a:cxnLst/>
              <a:rect l="l" t="t" r="r" b="b"/>
              <a:pathLst>
                <a:path w="10120" h="10086" extrusionOk="0">
                  <a:moveTo>
                    <a:pt x="7289" y="1060"/>
                  </a:moveTo>
                  <a:lnTo>
                    <a:pt x="9619" y="2406"/>
                  </a:lnTo>
                  <a:lnTo>
                    <a:pt x="8728" y="3950"/>
                  </a:lnTo>
                  <a:lnTo>
                    <a:pt x="7289" y="3119"/>
                  </a:lnTo>
                  <a:lnTo>
                    <a:pt x="7289" y="1060"/>
                  </a:lnTo>
                  <a:close/>
                  <a:moveTo>
                    <a:pt x="7288" y="3574"/>
                  </a:moveTo>
                  <a:lnTo>
                    <a:pt x="8530" y="4291"/>
                  </a:lnTo>
                  <a:lnTo>
                    <a:pt x="7288" y="6442"/>
                  </a:lnTo>
                  <a:lnTo>
                    <a:pt x="7288" y="3574"/>
                  </a:lnTo>
                  <a:close/>
                  <a:moveTo>
                    <a:pt x="2477" y="8353"/>
                  </a:moveTo>
                  <a:lnTo>
                    <a:pt x="3433" y="8904"/>
                  </a:lnTo>
                  <a:lnTo>
                    <a:pt x="677" y="8904"/>
                  </a:lnTo>
                  <a:cubicBezTo>
                    <a:pt x="525" y="8904"/>
                    <a:pt x="401" y="8780"/>
                    <a:pt x="401" y="8628"/>
                  </a:cubicBezTo>
                  <a:cubicBezTo>
                    <a:pt x="401" y="8477"/>
                    <a:pt x="525" y="8353"/>
                    <a:pt x="677" y="8353"/>
                  </a:cubicBezTo>
                  <a:close/>
                  <a:moveTo>
                    <a:pt x="6894" y="8353"/>
                  </a:moveTo>
                  <a:lnTo>
                    <a:pt x="6894" y="8904"/>
                  </a:lnTo>
                  <a:lnTo>
                    <a:pt x="6323" y="8904"/>
                  </a:lnTo>
                  <a:lnTo>
                    <a:pt x="6641" y="8353"/>
                  </a:lnTo>
                  <a:close/>
                  <a:moveTo>
                    <a:pt x="6192" y="8353"/>
                  </a:moveTo>
                  <a:lnTo>
                    <a:pt x="5460" y="9620"/>
                  </a:lnTo>
                  <a:lnTo>
                    <a:pt x="3266" y="8353"/>
                  </a:lnTo>
                  <a:close/>
                  <a:moveTo>
                    <a:pt x="670" y="1"/>
                  </a:moveTo>
                  <a:cubicBezTo>
                    <a:pt x="300" y="1"/>
                    <a:pt x="1" y="301"/>
                    <a:pt x="1" y="671"/>
                  </a:cubicBezTo>
                  <a:lnTo>
                    <a:pt x="1" y="8628"/>
                  </a:lnTo>
                  <a:cubicBezTo>
                    <a:pt x="1" y="8998"/>
                    <a:pt x="300" y="9298"/>
                    <a:pt x="670" y="9298"/>
                  </a:cubicBezTo>
                  <a:lnTo>
                    <a:pt x="4108" y="9298"/>
                  </a:lnTo>
                  <a:lnTo>
                    <a:pt x="5428" y="10060"/>
                  </a:lnTo>
                  <a:cubicBezTo>
                    <a:pt x="5458" y="10078"/>
                    <a:pt x="5492" y="10086"/>
                    <a:pt x="5525" y="10086"/>
                  </a:cubicBezTo>
                  <a:cubicBezTo>
                    <a:pt x="5594" y="10086"/>
                    <a:pt x="5660" y="10050"/>
                    <a:pt x="5697" y="9987"/>
                  </a:cubicBezTo>
                  <a:lnTo>
                    <a:pt x="6095" y="9298"/>
                  </a:lnTo>
                  <a:lnTo>
                    <a:pt x="7091" y="9298"/>
                  </a:lnTo>
                  <a:cubicBezTo>
                    <a:pt x="7200" y="9298"/>
                    <a:pt x="7288" y="9210"/>
                    <a:pt x="7288" y="9101"/>
                  </a:cubicBezTo>
                  <a:lnTo>
                    <a:pt x="7288" y="8155"/>
                  </a:lnTo>
                  <a:lnTo>
                    <a:pt x="7288" y="7230"/>
                  </a:lnTo>
                  <a:lnTo>
                    <a:pt x="10065" y="2432"/>
                  </a:lnTo>
                  <a:cubicBezTo>
                    <a:pt x="10120" y="2339"/>
                    <a:pt x="10087" y="2218"/>
                    <a:pt x="9993" y="2163"/>
                  </a:cubicBezTo>
                  <a:lnTo>
                    <a:pt x="7308" y="606"/>
                  </a:lnTo>
                  <a:lnTo>
                    <a:pt x="7308" y="198"/>
                  </a:lnTo>
                  <a:cubicBezTo>
                    <a:pt x="7295" y="89"/>
                    <a:pt x="7207" y="2"/>
                    <a:pt x="7098" y="2"/>
                  </a:cubicBezTo>
                  <a:lnTo>
                    <a:pt x="4517" y="2"/>
                  </a:lnTo>
                  <a:cubicBezTo>
                    <a:pt x="4408" y="2"/>
                    <a:pt x="4320" y="89"/>
                    <a:pt x="4320" y="198"/>
                  </a:cubicBezTo>
                  <a:cubicBezTo>
                    <a:pt x="4320" y="307"/>
                    <a:pt x="4517" y="396"/>
                    <a:pt x="4517" y="396"/>
                  </a:cubicBezTo>
                  <a:lnTo>
                    <a:pt x="6894" y="396"/>
                  </a:lnTo>
                  <a:lnTo>
                    <a:pt x="6894" y="7959"/>
                  </a:lnTo>
                  <a:lnTo>
                    <a:pt x="671" y="7959"/>
                  </a:lnTo>
                  <a:cubicBezTo>
                    <a:pt x="572" y="7959"/>
                    <a:pt x="479" y="7980"/>
                    <a:pt x="395" y="8018"/>
                  </a:cubicBezTo>
                  <a:lnTo>
                    <a:pt x="395" y="600"/>
                  </a:lnTo>
                  <a:cubicBezTo>
                    <a:pt x="395" y="487"/>
                    <a:pt x="487" y="395"/>
                    <a:pt x="600" y="395"/>
                  </a:cubicBezTo>
                  <a:lnTo>
                    <a:pt x="2766" y="395"/>
                  </a:lnTo>
                  <a:cubicBezTo>
                    <a:pt x="2817" y="395"/>
                    <a:pt x="2864" y="370"/>
                    <a:pt x="2892" y="328"/>
                  </a:cubicBezTo>
                  <a:cubicBezTo>
                    <a:pt x="2999" y="170"/>
                    <a:pt x="2888" y="1"/>
                    <a:pt x="2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106"/>
          <p:cNvGrpSpPr/>
          <p:nvPr/>
        </p:nvGrpSpPr>
        <p:grpSpPr>
          <a:xfrm>
            <a:off x="3213731" y="3754010"/>
            <a:ext cx="367538" cy="366484"/>
            <a:chOff x="3241130" y="3713206"/>
            <a:chExt cx="370614" cy="369551"/>
          </a:xfrm>
        </p:grpSpPr>
        <p:sp>
          <p:nvSpPr>
            <p:cNvPr id="1233" name="Google Shape;1233;p106"/>
            <p:cNvSpPr/>
            <p:nvPr/>
          </p:nvSpPr>
          <p:spPr>
            <a:xfrm>
              <a:off x="3241130" y="3713206"/>
              <a:ext cx="370614" cy="369551"/>
            </a:xfrm>
            <a:custGeom>
              <a:avLst/>
              <a:gdLst/>
              <a:ahLst/>
              <a:cxnLst/>
              <a:rect l="l" t="t" r="r" b="b"/>
              <a:pathLst>
                <a:path w="10115" h="10086" extrusionOk="0">
                  <a:moveTo>
                    <a:pt x="2142" y="2139"/>
                  </a:moveTo>
                  <a:lnTo>
                    <a:pt x="5670" y="4177"/>
                  </a:lnTo>
                  <a:lnTo>
                    <a:pt x="966" y="4177"/>
                  </a:lnTo>
                  <a:lnTo>
                    <a:pt x="2142" y="2139"/>
                  </a:lnTo>
                  <a:close/>
                  <a:moveTo>
                    <a:pt x="2615" y="1320"/>
                  </a:moveTo>
                  <a:lnTo>
                    <a:pt x="7562" y="4177"/>
                  </a:lnTo>
                  <a:lnTo>
                    <a:pt x="6459" y="4177"/>
                  </a:lnTo>
                  <a:lnTo>
                    <a:pt x="2339" y="1798"/>
                  </a:lnTo>
                  <a:lnTo>
                    <a:pt x="2615" y="1320"/>
                  </a:lnTo>
                  <a:close/>
                  <a:moveTo>
                    <a:pt x="8332" y="4625"/>
                  </a:moveTo>
                  <a:lnTo>
                    <a:pt x="9227" y="5142"/>
                  </a:lnTo>
                  <a:lnTo>
                    <a:pt x="9222" y="5151"/>
                  </a:lnTo>
                  <a:lnTo>
                    <a:pt x="8951" y="5619"/>
                  </a:lnTo>
                  <a:lnTo>
                    <a:pt x="8431" y="5319"/>
                  </a:lnTo>
                  <a:lnTo>
                    <a:pt x="8431" y="5021"/>
                  </a:lnTo>
                  <a:cubicBezTo>
                    <a:pt x="8431" y="4879"/>
                    <a:pt x="8395" y="4743"/>
                    <a:pt x="8332" y="4625"/>
                  </a:cubicBezTo>
                  <a:close/>
                  <a:moveTo>
                    <a:pt x="8431" y="5774"/>
                  </a:moveTo>
                  <a:lnTo>
                    <a:pt x="8754" y="5960"/>
                  </a:lnTo>
                  <a:lnTo>
                    <a:pt x="8431" y="6520"/>
                  </a:lnTo>
                  <a:lnTo>
                    <a:pt x="8431" y="5774"/>
                  </a:lnTo>
                  <a:close/>
                  <a:moveTo>
                    <a:pt x="7586" y="4571"/>
                  </a:moveTo>
                  <a:cubicBezTo>
                    <a:pt x="7835" y="4571"/>
                    <a:pt x="8037" y="4773"/>
                    <a:pt x="8037" y="5021"/>
                  </a:cubicBezTo>
                  <a:lnTo>
                    <a:pt x="8037" y="9241"/>
                  </a:lnTo>
                  <a:cubicBezTo>
                    <a:pt x="8037" y="9490"/>
                    <a:pt x="7835" y="9692"/>
                    <a:pt x="7586" y="9692"/>
                  </a:cubicBezTo>
                  <a:lnTo>
                    <a:pt x="845" y="9692"/>
                  </a:lnTo>
                  <a:cubicBezTo>
                    <a:pt x="596" y="9692"/>
                    <a:pt x="395" y="9490"/>
                    <a:pt x="395" y="9241"/>
                  </a:cubicBezTo>
                  <a:lnTo>
                    <a:pt x="395" y="5021"/>
                  </a:lnTo>
                  <a:cubicBezTo>
                    <a:pt x="395" y="4773"/>
                    <a:pt x="596" y="4571"/>
                    <a:pt x="845" y="4571"/>
                  </a:cubicBezTo>
                  <a:close/>
                  <a:moveTo>
                    <a:pt x="3404" y="1"/>
                  </a:moveTo>
                  <a:cubicBezTo>
                    <a:pt x="3331" y="1"/>
                    <a:pt x="3257" y="11"/>
                    <a:pt x="3184" y="30"/>
                  </a:cubicBezTo>
                  <a:cubicBezTo>
                    <a:pt x="2966" y="88"/>
                    <a:pt x="2784" y="228"/>
                    <a:pt x="2671" y="423"/>
                  </a:cubicBezTo>
                  <a:lnTo>
                    <a:pt x="562" y="4077"/>
                  </a:lnTo>
                  <a:cubicBezTo>
                    <a:pt x="528" y="4135"/>
                    <a:pt x="503" y="4196"/>
                    <a:pt x="484" y="4258"/>
                  </a:cubicBezTo>
                  <a:cubicBezTo>
                    <a:pt x="198" y="4393"/>
                    <a:pt x="1" y="4684"/>
                    <a:pt x="1" y="5021"/>
                  </a:cubicBezTo>
                  <a:lnTo>
                    <a:pt x="1" y="9338"/>
                  </a:lnTo>
                  <a:cubicBezTo>
                    <a:pt x="1" y="9751"/>
                    <a:pt x="335" y="10085"/>
                    <a:pt x="748" y="10085"/>
                  </a:cubicBezTo>
                  <a:lnTo>
                    <a:pt x="7683" y="10085"/>
                  </a:lnTo>
                  <a:cubicBezTo>
                    <a:pt x="8096" y="10085"/>
                    <a:pt x="8431" y="9751"/>
                    <a:pt x="8431" y="9338"/>
                  </a:cubicBezTo>
                  <a:lnTo>
                    <a:pt x="8431" y="7308"/>
                  </a:lnTo>
                  <a:lnTo>
                    <a:pt x="9972" y="4638"/>
                  </a:lnTo>
                  <a:cubicBezTo>
                    <a:pt x="10085" y="4444"/>
                    <a:pt x="10114" y="4216"/>
                    <a:pt x="10057" y="3997"/>
                  </a:cubicBezTo>
                  <a:cubicBezTo>
                    <a:pt x="9998" y="3780"/>
                    <a:pt x="9858" y="3598"/>
                    <a:pt x="9663" y="3485"/>
                  </a:cubicBezTo>
                  <a:lnTo>
                    <a:pt x="7333" y="2140"/>
                  </a:lnTo>
                  <a:cubicBezTo>
                    <a:pt x="7302" y="2122"/>
                    <a:pt x="7268" y="2114"/>
                    <a:pt x="7235" y="2114"/>
                  </a:cubicBezTo>
                  <a:cubicBezTo>
                    <a:pt x="7167" y="2114"/>
                    <a:pt x="7101" y="2149"/>
                    <a:pt x="7064" y="2212"/>
                  </a:cubicBezTo>
                  <a:cubicBezTo>
                    <a:pt x="7010" y="2306"/>
                    <a:pt x="7042" y="2427"/>
                    <a:pt x="7137" y="2481"/>
                  </a:cubicBezTo>
                  <a:lnTo>
                    <a:pt x="9466" y="3826"/>
                  </a:lnTo>
                  <a:cubicBezTo>
                    <a:pt x="9613" y="3911"/>
                    <a:pt x="9702" y="4071"/>
                    <a:pt x="9691" y="4254"/>
                  </a:cubicBezTo>
                  <a:cubicBezTo>
                    <a:pt x="9688" y="4317"/>
                    <a:pt x="9667" y="4378"/>
                    <a:pt x="9635" y="4433"/>
                  </a:cubicBezTo>
                  <a:lnTo>
                    <a:pt x="9423" y="4801"/>
                  </a:lnTo>
                  <a:lnTo>
                    <a:pt x="2805" y="980"/>
                  </a:lnTo>
                  <a:lnTo>
                    <a:pt x="3017" y="612"/>
                  </a:lnTo>
                  <a:cubicBezTo>
                    <a:pt x="3049" y="558"/>
                    <a:pt x="3092" y="509"/>
                    <a:pt x="3144" y="475"/>
                  </a:cubicBezTo>
                  <a:cubicBezTo>
                    <a:pt x="3226" y="421"/>
                    <a:pt x="3315" y="395"/>
                    <a:pt x="3403" y="395"/>
                  </a:cubicBezTo>
                  <a:cubicBezTo>
                    <a:pt x="3481" y="395"/>
                    <a:pt x="3558" y="416"/>
                    <a:pt x="3628" y="456"/>
                  </a:cubicBezTo>
                  <a:lnTo>
                    <a:pt x="5612" y="1601"/>
                  </a:lnTo>
                  <a:cubicBezTo>
                    <a:pt x="5640" y="1617"/>
                    <a:pt x="5672" y="1626"/>
                    <a:pt x="5704" y="1626"/>
                  </a:cubicBezTo>
                  <a:cubicBezTo>
                    <a:pt x="5734" y="1626"/>
                    <a:pt x="5765" y="1618"/>
                    <a:pt x="5791" y="1602"/>
                  </a:cubicBezTo>
                  <a:cubicBezTo>
                    <a:pt x="5939" y="1511"/>
                    <a:pt x="5923" y="1325"/>
                    <a:pt x="5799" y="1254"/>
                  </a:cubicBezTo>
                  <a:lnTo>
                    <a:pt x="3825" y="114"/>
                  </a:lnTo>
                  <a:cubicBezTo>
                    <a:pt x="3695" y="39"/>
                    <a:pt x="3550" y="1"/>
                    <a:pt x="3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6"/>
            <p:cNvSpPr/>
            <p:nvPr/>
          </p:nvSpPr>
          <p:spPr>
            <a:xfrm>
              <a:off x="3278649" y="3905163"/>
              <a:ext cx="129925" cy="46276"/>
            </a:xfrm>
            <a:custGeom>
              <a:avLst/>
              <a:gdLst/>
              <a:ahLst/>
              <a:cxnLst/>
              <a:rect l="l" t="t" r="r" b="b"/>
              <a:pathLst>
                <a:path w="3546" h="1263" extrusionOk="0">
                  <a:moveTo>
                    <a:pt x="3152" y="396"/>
                  </a:moveTo>
                  <a:lnTo>
                    <a:pt x="3152" y="869"/>
                  </a:lnTo>
                  <a:lnTo>
                    <a:pt x="395" y="869"/>
                  </a:lnTo>
                  <a:lnTo>
                    <a:pt x="395" y="396"/>
                  </a:lnTo>
                  <a:close/>
                  <a:moveTo>
                    <a:pt x="197" y="1"/>
                  </a:moveTo>
                  <a:cubicBezTo>
                    <a:pt x="89" y="1"/>
                    <a:pt x="1" y="89"/>
                    <a:pt x="1" y="198"/>
                  </a:cubicBezTo>
                  <a:lnTo>
                    <a:pt x="1" y="1065"/>
                  </a:lnTo>
                  <a:cubicBezTo>
                    <a:pt x="1" y="1174"/>
                    <a:pt x="89" y="1262"/>
                    <a:pt x="197" y="1262"/>
                  </a:cubicBezTo>
                  <a:lnTo>
                    <a:pt x="3349" y="1262"/>
                  </a:lnTo>
                  <a:cubicBezTo>
                    <a:pt x="3459" y="1262"/>
                    <a:pt x="3546" y="1174"/>
                    <a:pt x="3546" y="1065"/>
                  </a:cubicBezTo>
                  <a:lnTo>
                    <a:pt x="3546" y="198"/>
                  </a:lnTo>
                  <a:cubicBezTo>
                    <a:pt x="3546" y="89"/>
                    <a:pt x="3458" y="1"/>
                    <a:pt x="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6"/>
            <p:cNvSpPr/>
            <p:nvPr/>
          </p:nvSpPr>
          <p:spPr>
            <a:xfrm>
              <a:off x="3436714" y="3905163"/>
              <a:ext cx="76541" cy="65732"/>
            </a:xfrm>
            <a:custGeom>
              <a:avLst/>
              <a:gdLst/>
              <a:ahLst/>
              <a:cxnLst/>
              <a:rect l="l" t="t" r="r" b="b"/>
              <a:pathLst>
                <a:path w="2089" h="1794" extrusionOk="0">
                  <a:moveTo>
                    <a:pt x="1572" y="395"/>
                  </a:moveTo>
                  <a:cubicBezTo>
                    <a:pt x="1639" y="395"/>
                    <a:pt x="1695" y="450"/>
                    <a:pt x="1695" y="518"/>
                  </a:cubicBezTo>
                  <a:lnTo>
                    <a:pt x="1695" y="1277"/>
                  </a:lnTo>
                  <a:cubicBezTo>
                    <a:pt x="1695" y="1345"/>
                    <a:pt x="1639" y="1400"/>
                    <a:pt x="1572" y="1400"/>
                  </a:cubicBezTo>
                  <a:lnTo>
                    <a:pt x="517" y="1400"/>
                  </a:lnTo>
                  <a:cubicBezTo>
                    <a:pt x="449" y="1400"/>
                    <a:pt x="394" y="1345"/>
                    <a:pt x="394" y="1277"/>
                  </a:cubicBezTo>
                  <a:lnTo>
                    <a:pt x="394" y="518"/>
                  </a:lnTo>
                  <a:cubicBezTo>
                    <a:pt x="394" y="450"/>
                    <a:pt x="449" y="395"/>
                    <a:pt x="517" y="395"/>
                  </a:cubicBezTo>
                  <a:close/>
                  <a:moveTo>
                    <a:pt x="517" y="1"/>
                  </a:moveTo>
                  <a:cubicBezTo>
                    <a:pt x="232" y="1"/>
                    <a:pt x="1" y="233"/>
                    <a:pt x="1" y="518"/>
                  </a:cubicBezTo>
                  <a:lnTo>
                    <a:pt x="1" y="1277"/>
                  </a:lnTo>
                  <a:cubicBezTo>
                    <a:pt x="1" y="1563"/>
                    <a:pt x="232" y="1794"/>
                    <a:pt x="517" y="1794"/>
                  </a:cubicBezTo>
                  <a:lnTo>
                    <a:pt x="1572" y="1794"/>
                  </a:lnTo>
                  <a:cubicBezTo>
                    <a:pt x="1857" y="1794"/>
                    <a:pt x="2089" y="1563"/>
                    <a:pt x="2089" y="1277"/>
                  </a:cubicBezTo>
                  <a:lnTo>
                    <a:pt x="2089" y="518"/>
                  </a:lnTo>
                  <a:cubicBezTo>
                    <a:pt x="2089" y="233"/>
                    <a:pt x="1857"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6"/>
            <p:cNvSpPr/>
            <p:nvPr/>
          </p:nvSpPr>
          <p:spPr>
            <a:xfrm>
              <a:off x="3278320" y="4029336"/>
              <a:ext cx="93945" cy="14473"/>
            </a:xfrm>
            <a:custGeom>
              <a:avLst/>
              <a:gdLst/>
              <a:ahLst/>
              <a:cxnLst/>
              <a:rect l="l" t="t" r="r" b="b"/>
              <a:pathLst>
                <a:path w="2564" h="395" extrusionOk="0">
                  <a:moveTo>
                    <a:pt x="220" y="0"/>
                  </a:moveTo>
                  <a:cubicBezTo>
                    <a:pt x="121" y="0"/>
                    <a:pt x="33" y="71"/>
                    <a:pt x="18" y="168"/>
                  </a:cubicBezTo>
                  <a:cubicBezTo>
                    <a:pt x="0" y="289"/>
                    <a:pt x="95" y="394"/>
                    <a:pt x="214" y="394"/>
                  </a:cubicBezTo>
                  <a:lnTo>
                    <a:pt x="2345" y="394"/>
                  </a:lnTo>
                  <a:cubicBezTo>
                    <a:pt x="2443" y="394"/>
                    <a:pt x="2532" y="324"/>
                    <a:pt x="2545" y="226"/>
                  </a:cubicBezTo>
                  <a:cubicBezTo>
                    <a:pt x="2563" y="104"/>
                    <a:pt x="2469" y="0"/>
                    <a:pt x="2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6"/>
            <p:cNvSpPr/>
            <p:nvPr/>
          </p:nvSpPr>
          <p:spPr>
            <a:xfrm>
              <a:off x="3278356" y="3990351"/>
              <a:ext cx="46679" cy="14473"/>
            </a:xfrm>
            <a:custGeom>
              <a:avLst/>
              <a:gdLst/>
              <a:ahLst/>
              <a:cxnLst/>
              <a:rect l="l" t="t" r="r" b="b"/>
              <a:pathLst>
                <a:path w="1274" h="395" extrusionOk="0">
                  <a:moveTo>
                    <a:pt x="219" y="0"/>
                  </a:moveTo>
                  <a:cubicBezTo>
                    <a:pt x="120" y="0"/>
                    <a:pt x="32" y="71"/>
                    <a:pt x="17" y="168"/>
                  </a:cubicBezTo>
                  <a:cubicBezTo>
                    <a:pt x="0" y="290"/>
                    <a:pt x="94" y="394"/>
                    <a:pt x="213" y="394"/>
                  </a:cubicBezTo>
                  <a:lnTo>
                    <a:pt x="1055" y="394"/>
                  </a:lnTo>
                  <a:cubicBezTo>
                    <a:pt x="1154" y="394"/>
                    <a:pt x="1242" y="325"/>
                    <a:pt x="1256" y="227"/>
                  </a:cubicBezTo>
                  <a:cubicBezTo>
                    <a:pt x="1273" y="105"/>
                    <a:pt x="1179"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6"/>
            <p:cNvSpPr/>
            <p:nvPr/>
          </p:nvSpPr>
          <p:spPr>
            <a:xfrm>
              <a:off x="3341084" y="3990351"/>
              <a:ext cx="46716" cy="14473"/>
            </a:xfrm>
            <a:custGeom>
              <a:avLst/>
              <a:gdLst/>
              <a:ahLst/>
              <a:cxnLst/>
              <a:rect l="l" t="t" r="r" b="b"/>
              <a:pathLst>
                <a:path w="1275" h="395" extrusionOk="0">
                  <a:moveTo>
                    <a:pt x="219" y="0"/>
                  </a:moveTo>
                  <a:cubicBezTo>
                    <a:pt x="120" y="0"/>
                    <a:pt x="32" y="71"/>
                    <a:pt x="18" y="168"/>
                  </a:cubicBezTo>
                  <a:cubicBezTo>
                    <a:pt x="1" y="290"/>
                    <a:pt x="95" y="394"/>
                    <a:pt x="214" y="394"/>
                  </a:cubicBezTo>
                  <a:lnTo>
                    <a:pt x="1056" y="394"/>
                  </a:lnTo>
                  <a:cubicBezTo>
                    <a:pt x="1155" y="394"/>
                    <a:pt x="1243" y="325"/>
                    <a:pt x="1257" y="227"/>
                  </a:cubicBezTo>
                  <a:cubicBezTo>
                    <a:pt x="1275" y="105"/>
                    <a:pt x="1180"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6"/>
            <p:cNvSpPr/>
            <p:nvPr/>
          </p:nvSpPr>
          <p:spPr>
            <a:xfrm>
              <a:off x="3403848" y="3990351"/>
              <a:ext cx="46716" cy="14473"/>
            </a:xfrm>
            <a:custGeom>
              <a:avLst/>
              <a:gdLst/>
              <a:ahLst/>
              <a:cxnLst/>
              <a:rect l="l" t="t" r="r" b="b"/>
              <a:pathLst>
                <a:path w="1275" h="395" extrusionOk="0">
                  <a:moveTo>
                    <a:pt x="219" y="0"/>
                  </a:moveTo>
                  <a:cubicBezTo>
                    <a:pt x="120" y="0"/>
                    <a:pt x="32" y="71"/>
                    <a:pt x="18" y="168"/>
                  </a:cubicBezTo>
                  <a:cubicBezTo>
                    <a:pt x="1" y="290"/>
                    <a:pt x="95" y="394"/>
                    <a:pt x="213" y="394"/>
                  </a:cubicBezTo>
                  <a:lnTo>
                    <a:pt x="1056" y="394"/>
                  </a:lnTo>
                  <a:cubicBezTo>
                    <a:pt x="1155" y="394"/>
                    <a:pt x="1243" y="325"/>
                    <a:pt x="1257" y="227"/>
                  </a:cubicBezTo>
                  <a:cubicBezTo>
                    <a:pt x="1275" y="105"/>
                    <a:pt x="1180"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6"/>
            <p:cNvSpPr/>
            <p:nvPr/>
          </p:nvSpPr>
          <p:spPr>
            <a:xfrm>
              <a:off x="3466613" y="3990351"/>
              <a:ext cx="46716" cy="14473"/>
            </a:xfrm>
            <a:custGeom>
              <a:avLst/>
              <a:gdLst/>
              <a:ahLst/>
              <a:cxnLst/>
              <a:rect l="l" t="t" r="r" b="b"/>
              <a:pathLst>
                <a:path w="1275" h="395" extrusionOk="0">
                  <a:moveTo>
                    <a:pt x="219" y="0"/>
                  </a:moveTo>
                  <a:cubicBezTo>
                    <a:pt x="120" y="0"/>
                    <a:pt x="32" y="71"/>
                    <a:pt x="19" y="168"/>
                  </a:cubicBezTo>
                  <a:cubicBezTo>
                    <a:pt x="1" y="290"/>
                    <a:pt x="95" y="394"/>
                    <a:pt x="213" y="394"/>
                  </a:cubicBezTo>
                  <a:lnTo>
                    <a:pt x="1056" y="394"/>
                  </a:lnTo>
                  <a:cubicBezTo>
                    <a:pt x="1155" y="394"/>
                    <a:pt x="1242" y="325"/>
                    <a:pt x="1257" y="227"/>
                  </a:cubicBezTo>
                  <a:cubicBezTo>
                    <a:pt x="1275" y="105"/>
                    <a:pt x="1180"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6"/>
            <p:cNvSpPr/>
            <p:nvPr/>
          </p:nvSpPr>
          <p:spPr>
            <a:xfrm>
              <a:off x="3471083" y="3774358"/>
              <a:ext cx="14473" cy="14473"/>
            </a:xfrm>
            <a:custGeom>
              <a:avLst/>
              <a:gdLst/>
              <a:ahLst/>
              <a:cxnLst/>
              <a:rect l="l" t="t" r="r" b="b"/>
              <a:pathLst>
                <a:path w="395" h="395" extrusionOk="0">
                  <a:moveTo>
                    <a:pt x="198" y="1"/>
                  </a:moveTo>
                  <a:cubicBezTo>
                    <a:pt x="89" y="1"/>
                    <a:pt x="1" y="89"/>
                    <a:pt x="1" y="198"/>
                  </a:cubicBezTo>
                  <a:cubicBezTo>
                    <a:pt x="1" y="307"/>
                    <a:pt x="89" y="395"/>
                    <a:pt x="198" y="395"/>
                  </a:cubicBezTo>
                  <a:cubicBezTo>
                    <a:pt x="306" y="395"/>
                    <a:pt x="394" y="307"/>
                    <a:pt x="394" y="198"/>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106"/>
          <p:cNvGrpSpPr/>
          <p:nvPr/>
        </p:nvGrpSpPr>
        <p:grpSpPr>
          <a:xfrm>
            <a:off x="3992227" y="1471789"/>
            <a:ext cx="380982" cy="366484"/>
            <a:chOff x="4026142" y="1411884"/>
            <a:chExt cx="384170" cy="369551"/>
          </a:xfrm>
        </p:grpSpPr>
        <p:sp>
          <p:nvSpPr>
            <p:cNvPr id="1243" name="Google Shape;1243;p106"/>
            <p:cNvSpPr/>
            <p:nvPr/>
          </p:nvSpPr>
          <p:spPr>
            <a:xfrm>
              <a:off x="4134303" y="1411884"/>
              <a:ext cx="164037" cy="203462"/>
            </a:xfrm>
            <a:custGeom>
              <a:avLst/>
              <a:gdLst/>
              <a:ahLst/>
              <a:cxnLst/>
              <a:rect l="l" t="t" r="r" b="b"/>
              <a:pathLst>
                <a:path w="4477" h="5553" extrusionOk="0">
                  <a:moveTo>
                    <a:pt x="2289" y="1"/>
                  </a:moveTo>
                  <a:cubicBezTo>
                    <a:pt x="1743" y="1"/>
                    <a:pt x="1213" y="214"/>
                    <a:pt x="813" y="614"/>
                  </a:cubicBezTo>
                  <a:cubicBezTo>
                    <a:pt x="109" y="1317"/>
                    <a:pt x="1" y="2429"/>
                    <a:pt x="555" y="3255"/>
                  </a:cubicBezTo>
                  <a:lnTo>
                    <a:pt x="1990" y="5393"/>
                  </a:lnTo>
                  <a:cubicBezTo>
                    <a:pt x="2057" y="5492"/>
                    <a:pt x="2170" y="5552"/>
                    <a:pt x="2291" y="5552"/>
                  </a:cubicBezTo>
                  <a:cubicBezTo>
                    <a:pt x="2411" y="5552"/>
                    <a:pt x="2524" y="5492"/>
                    <a:pt x="2591" y="5393"/>
                  </a:cubicBezTo>
                  <a:lnTo>
                    <a:pt x="4025" y="3255"/>
                  </a:lnTo>
                  <a:cubicBezTo>
                    <a:pt x="4384" y="2721"/>
                    <a:pt x="4476" y="2062"/>
                    <a:pt x="4279" y="1449"/>
                  </a:cubicBezTo>
                  <a:cubicBezTo>
                    <a:pt x="4252" y="1365"/>
                    <a:pt x="4174" y="1312"/>
                    <a:pt x="4092" y="1312"/>
                  </a:cubicBezTo>
                  <a:cubicBezTo>
                    <a:pt x="4071" y="1312"/>
                    <a:pt x="4051" y="1315"/>
                    <a:pt x="4031" y="1322"/>
                  </a:cubicBezTo>
                  <a:cubicBezTo>
                    <a:pt x="3927" y="1355"/>
                    <a:pt x="3870" y="1467"/>
                    <a:pt x="3904" y="1569"/>
                  </a:cubicBezTo>
                  <a:cubicBezTo>
                    <a:pt x="4065" y="2067"/>
                    <a:pt x="3989" y="2602"/>
                    <a:pt x="3698" y="3036"/>
                  </a:cubicBezTo>
                  <a:lnTo>
                    <a:pt x="2291" y="5133"/>
                  </a:lnTo>
                  <a:lnTo>
                    <a:pt x="883" y="3036"/>
                  </a:lnTo>
                  <a:cubicBezTo>
                    <a:pt x="433" y="2365"/>
                    <a:pt x="520" y="1463"/>
                    <a:pt x="1091" y="892"/>
                  </a:cubicBezTo>
                  <a:cubicBezTo>
                    <a:pt x="1416" y="568"/>
                    <a:pt x="1846" y="394"/>
                    <a:pt x="2289" y="394"/>
                  </a:cubicBezTo>
                  <a:cubicBezTo>
                    <a:pt x="2463" y="394"/>
                    <a:pt x="2640" y="422"/>
                    <a:pt x="2813" y="477"/>
                  </a:cubicBezTo>
                  <a:cubicBezTo>
                    <a:pt x="2833" y="484"/>
                    <a:pt x="2853" y="487"/>
                    <a:pt x="2873" y="487"/>
                  </a:cubicBezTo>
                  <a:cubicBezTo>
                    <a:pt x="2956" y="487"/>
                    <a:pt x="3033" y="434"/>
                    <a:pt x="3060" y="350"/>
                  </a:cubicBezTo>
                  <a:cubicBezTo>
                    <a:pt x="3093" y="247"/>
                    <a:pt x="3036" y="136"/>
                    <a:pt x="2933" y="102"/>
                  </a:cubicBezTo>
                  <a:cubicBezTo>
                    <a:pt x="2721" y="34"/>
                    <a:pt x="2504"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6"/>
            <p:cNvSpPr/>
            <p:nvPr/>
          </p:nvSpPr>
          <p:spPr>
            <a:xfrm>
              <a:off x="4179077" y="1440683"/>
              <a:ext cx="77970" cy="80938"/>
            </a:xfrm>
            <a:custGeom>
              <a:avLst/>
              <a:gdLst/>
              <a:ahLst/>
              <a:cxnLst/>
              <a:rect l="l" t="t" r="r" b="b"/>
              <a:pathLst>
                <a:path w="2128" h="2209" extrusionOk="0">
                  <a:moveTo>
                    <a:pt x="1072" y="401"/>
                  </a:moveTo>
                  <a:cubicBezTo>
                    <a:pt x="1080" y="401"/>
                    <a:pt x="1088" y="401"/>
                    <a:pt x="1096" y="402"/>
                  </a:cubicBezTo>
                  <a:cubicBezTo>
                    <a:pt x="1224" y="414"/>
                    <a:pt x="1320" y="527"/>
                    <a:pt x="1320" y="655"/>
                  </a:cubicBezTo>
                  <a:lnTo>
                    <a:pt x="1320" y="691"/>
                  </a:lnTo>
                  <a:cubicBezTo>
                    <a:pt x="1320" y="820"/>
                    <a:pt x="1224" y="934"/>
                    <a:pt x="1096" y="945"/>
                  </a:cubicBezTo>
                  <a:cubicBezTo>
                    <a:pt x="1089" y="946"/>
                    <a:pt x="1081" y="946"/>
                    <a:pt x="1074" y="946"/>
                  </a:cubicBezTo>
                  <a:cubicBezTo>
                    <a:pt x="938" y="946"/>
                    <a:pt x="827" y="836"/>
                    <a:pt x="827" y="699"/>
                  </a:cubicBezTo>
                  <a:lnTo>
                    <a:pt x="827" y="647"/>
                  </a:lnTo>
                  <a:cubicBezTo>
                    <a:pt x="827" y="512"/>
                    <a:pt x="937" y="401"/>
                    <a:pt x="1072" y="401"/>
                  </a:cubicBezTo>
                  <a:close/>
                  <a:moveTo>
                    <a:pt x="1252" y="1342"/>
                  </a:moveTo>
                  <a:cubicBezTo>
                    <a:pt x="1516" y="1342"/>
                    <a:pt x="1731" y="1553"/>
                    <a:pt x="1738" y="1815"/>
                  </a:cubicBezTo>
                  <a:lnTo>
                    <a:pt x="398" y="1815"/>
                  </a:lnTo>
                  <a:cubicBezTo>
                    <a:pt x="406" y="1553"/>
                    <a:pt x="621" y="1342"/>
                    <a:pt x="885" y="1342"/>
                  </a:cubicBezTo>
                  <a:close/>
                  <a:moveTo>
                    <a:pt x="1064" y="0"/>
                  </a:moveTo>
                  <a:cubicBezTo>
                    <a:pt x="705" y="0"/>
                    <a:pt x="413" y="292"/>
                    <a:pt x="413" y="650"/>
                  </a:cubicBezTo>
                  <a:lnTo>
                    <a:pt x="413" y="699"/>
                  </a:lnTo>
                  <a:cubicBezTo>
                    <a:pt x="413" y="820"/>
                    <a:pt x="447" y="933"/>
                    <a:pt x="504" y="1029"/>
                  </a:cubicBezTo>
                  <a:cubicBezTo>
                    <a:pt x="206" y="1169"/>
                    <a:pt x="0" y="1475"/>
                    <a:pt x="0" y="1827"/>
                  </a:cubicBezTo>
                  <a:lnTo>
                    <a:pt x="0" y="2011"/>
                  </a:lnTo>
                  <a:cubicBezTo>
                    <a:pt x="0" y="2121"/>
                    <a:pt x="89" y="2209"/>
                    <a:pt x="197" y="2209"/>
                  </a:cubicBezTo>
                  <a:lnTo>
                    <a:pt x="1930" y="2209"/>
                  </a:lnTo>
                  <a:cubicBezTo>
                    <a:pt x="2039" y="2209"/>
                    <a:pt x="2127" y="2121"/>
                    <a:pt x="2127" y="2011"/>
                  </a:cubicBezTo>
                  <a:lnTo>
                    <a:pt x="2127" y="1827"/>
                  </a:lnTo>
                  <a:cubicBezTo>
                    <a:pt x="2127" y="1475"/>
                    <a:pt x="1920" y="1169"/>
                    <a:pt x="1624" y="1029"/>
                  </a:cubicBezTo>
                  <a:cubicBezTo>
                    <a:pt x="1681" y="933"/>
                    <a:pt x="1713" y="819"/>
                    <a:pt x="1713" y="699"/>
                  </a:cubicBezTo>
                  <a:lnTo>
                    <a:pt x="1713" y="654"/>
                  </a:lnTo>
                  <a:cubicBezTo>
                    <a:pt x="1713" y="372"/>
                    <a:pt x="1491" y="81"/>
                    <a:pt x="1216" y="18"/>
                  </a:cubicBezTo>
                  <a:cubicBezTo>
                    <a:pt x="1164" y="6"/>
                    <a:pt x="1113"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6"/>
            <p:cNvSpPr/>
            <p:nvPr/>
          </p:nvSpPr>
          <p:spPr>
            <a:xfrm>
              <a:off x="4026142" y="1578046"/>
              <a:ext cx="167811" cy="203389"/>
            </a:xfrm>
            <a:custGeom>
              <a:avLst/>
              <a:gdLst/>
              <a:ahLst/>
              <a:cxnLst/>
              <a:rect l="l" t="t" r="r" b="b"/>
              <a:pathLst>
                <a:path w="4580" h="5551" extrusionOk="0">
                  <a:moveTo>
                    <a:pt x="2290" y="393"/>
                  </a:moveTo>
                  <a:cubicBezTo>
                    <a:pt x="2743" y="393"/>
                    <a:pt x="3168" y="570"/>
                    <a:pt x="3489" y="890"/>
                  </a:cubicBezTo>
                  <a:cubicBezTo>
                    <a:pt x="4060" y="1462"/>
                    <a:pt x="4148" y="2363"/>
                    <a:pt x="3698" y="3034"/>
                  </a:cubicBezTo>
                  <a:lnTo>
                    <a:pt x="2290" y="5131"/>
                  </a:lnTo>
                  <a:lnTo>
                    <a:pt x="883" y="3034"/>
                  </a:lnTo>
                  <a:cubicBezTo>
                    <a:pt x="432" y="2363"/>
                    <a:pt x="519" y="1462"/>
                    <a:pt x="1091" y="890"/>
                  </a:cubicBezTo>
                  <a:cubicBezTo>
                    <a:pt x="1411" y="570"/>
                    <a:pt x="1837" y="393"/>
                    <a:pt x="2290" y="393"/>
                  </a:cubicBezTo>
                  <a:close/>
                  <a:moveTo>
                    <a:pt x="2290" y="1"/>
                  </a:moveTo>
                  <a:cubicBezTo>
                    <a:pt x="1755" y="1"/>
                    <a:pt x="1220" y="204"/>
                    <a:pt x="812" y="612"/>
                  </a:cubicBezTo>
                  <a:cubicBezTo>
                    <a:pt x="109" y="1316"/>
                    <a:pt x="0" y="2427"/>
                    <a:pt x="555" y="3253"/>
                  </a:cubicBezTo>
                  <a:lnTo>
                    <a:pt x="1990" y="5390"/>
                  </a:lnTo>
                  <a:cubicBezTo>
                    <a:pt x="2057" y="5491"/>
                    <a:pt x="2169" y="5551"/>
                    <a:pt x="2290" y="5551"/>
                  </a:cubicBezTo>
                  <a:cubicBezTo>
                    <a:pt x="2411" y="5551"/>
                    <a:pt x="2523" y="5491"/>
                    <a:pt x="2591" y="5390"/>
                  </a:cubicBezTo>
                  <a:lnTo>
                    <a:pt x="4025" y="3253"/>
                  </a:lnTo>
                  <a:cubicBezTo>
                    <a:pt x="4580" y="2427"/>
                    <a:pt x="4472" y="1316"/>
                    <a:pt x="3767" y="612"/>
                  </a:cubicBezTo>
                  <a:cubicBezTo>
                    <a:pt x="3360" y="204"/>
                    <a:pt x="2825" y="1"/>
                    <a:pt x="2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6"/>
            <p:cNvSpPr/>
            <p:nvPr/>
          </p:nvSpPr>
          <p:spPr>
            <a:xfrm>
              <a:off x="4071539" y="1606955"/>
              <a:ext cx="77237" cy="80645"/>
            </a:xfrm>
            <a:custGeom>
              <a:avLst/>
              <a:gdLst/>
              <a:ahLst/>
              <a:cxnLst/>
              <a:rect l="l" t="t" r="r" b="b"/>
              <a:pathLst>
                <a:path w="2108" h="2201" extrusionOk="0">
                  <a:moveTo>
                    <a:pt x="1053" y="396"/>
                  </a:moveTo>
                  <a:cubicBezTo>
                    <a:pt x="1061" y="396"/>
                    <a:pt x="1068" y="397"/>
                    <a:pt x="1076" y="397"/>
                  </a:cubicBezTo>
                  <a:cubicBezTo>
                    <a:pt x="1206" y="409"/>
                    <a:pt x="1300" y="521"/>
                    <a:pt x="1300" y="651"/>
                  </a:cubicBezTo>
                  <a:lnTo>
                    <a:pt x="1300" y="686"/>
                  </a:lnTo>
                  <a:cubicBezTo>
                    <a:pt x="1300" y="815"/>
                    <a:pt x="1206" y="928"/>
                    <a:pt x="1076" y="939"/>
                  </a:cubicBezTo>
                  <a:cubicBezTo>
                    <a:pt x="1068" y="940"/>
                    <a:pt x="1061" y="940"/>
                    <a:pt x="1053" y="940"/>
                  </a:cubicBezTo>
                  <a:cubicBezTo>
                    <a:pt x="918" y="940"/>
                    <a:pt x="808" y="830"/>
                    <a:pt x="808" y="695"/>
                  </a:cubicBezTo>
                  <a:lnTo>
                    <a:pt x="808" y="642"/>
                  </a:lnTo>
                  <a:lnTo>
                    <a:pt x="807" y="642"/>
                  </a:lnTo>
                  <a:cubicBezTo>
                    <a:pt x="807" y="507"/>
                    <a:pt x="918" y="396"/>
                    <a:pt x="1053" y="396"/>
                  </a:cubicBezTo>
                  <a:close/>
                  <a:moveTo>
                    <a:pt x="1235" y="1334"/>
                  </a:moveTo>
                  <a:cubicBezTo>
                    <a:pt x="1499" y="1334"/>
                    <a:pt x="1714" y="1545"/>
                    <a:pt x="1720" y="1807"/>
                  </a:cubicBezTo>
                  <a:lnTo>
                    <a:pt x="381" y="1807"/>
                  </a:lnTo>
                  <a:cubicBezTo>
                    <a:pt x="388" y="1545"/>
                    <a:pt x="604" y="1334"/>
                    <a:pt x="867" y="1334"/>
                  </a:cubicBezTo>
                  <a:close/>
                  <a:moveTo>
                    <a:pt x="1055" y="0"/>
                  </a:moveTo>
                  <a:cubicBezTo>
                    <a:pt x="1041" y="0"/>
                    <a:pt x="1027" y="1"/>
                    <a:pt x="1013" y="1"/>
                  </a:cubicBezTo>
                  <a:cubicBezTo>
                    <a:pt x="679" y="22"/>
                    <a:pt x="414" y="301"/>
                    <a:pt x="414" y="640"/>
                  </a:cubicBezTo>
                  <a:lnTo>
                    <a:pt x="414" y="691"/>
                  </a:lnTo>
                  <a:cubicBezTo>
                    <a:pt x="414" y="812"/>
                    <a:pt x="447" y="925"/>
                    <a:pt x="504" y="1021"/>
                  </a:cubicBezTo>
                  <a:cubicBezTo>
                    <a:pt x="207" y="1161"/>
                    <a:pt x="1" y="1467"/>
                    <a:pt x="1" y="1820"/>
                  </a:cubicBezTo>
                  <a:lnTo>
                    <a:pt x="1" y="2004"/>
                  </a:lnTo>
                  <a:cubicBezTo>
                    <a:pt x="1" y="2113"/>
                    <a:pt x="89" y="2201"/>
                    <a:pt x="197" y="2201"/>
                  </a:cubicBezTo>
                  <a:lnTo>
                    <a:pt x="1911" y="2201"/>
                  </a:lnTo>
                  <a:cubicBezTo>
                    <a:pt x="2020" y="2201"/>
                    <a:pt x="2108" y="2113"/>
                    <a:pt x="2108" y="2004"/>
                  </a:cubicBezTo>
                  <a:lnTo>
                    <a:pt x="2108" y="1820"/>
                  </a:lnTo>
                  <a:cubicBezTo>
                    <a:pt x="2108" y="1467"/>
                    <a:pt x="1901" y="1161"/>
                    <a:pt x="1605" y="1021"/>
                  </a:cubicBezTo>
                  <a:cubicBezTo>
                    <a:pt x="1661" y="925"/>
                    <a:pt x="1694" y="812"/>
                    <a:pt x="1694" y="691"/>
                  </a:cubicBezTo>
                  <a:lnTo>
                    <a:pt x="1694" y="656"/>
                  </a:lnTo>
                  <a:cubicBezTo>
                    <a:pt x="1694" y="295"/>
                    <a:pt x="1410"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6"/>
            <p:cNvSpPr/>
            <p:nvPr/>
          </p:nvSpPr>
          <p:spPr>
            <a:xfrm>
              <a:off x="4242501" y="1578046"/>
              <a:ext cx="167811" cy="203389"/>
            </a:xfrm>
            <a:custGeom>
              <a:avLst/>
              <a:gdLst/>
              <a:ahLst/>
              <a:cxnLst/>
              <a:rect l="l" t="t" r="r" b="b"/>
              <a:pathLst>
                <a:path w="4580" h="5551" extrusionOk="0">
                  <a:moveTo>
                    <a:pt x="2290" y="393"/>
                  </a:moveTo>
                  <a:cubicBezTo>
                    <a:pt x="2743" y="393"/>
                    <a:pt x="3168" y="570"/>
                    <a:pt x="3488" y="890"/>
                  </a:cubicBezTo>
                  <a:cubicBezTo>
                    <a:pt x="4060" y="1462"/>
                    <a:pt x="4148" y="2363"/>
                    <a:pt x="3697" y="3034"/>
                  </a:cubicBezTo>
                  <a:lnTo>
                    <a:pt x="2290" y="5131"/>
                  </a:lnTo>
                  <a:lnTo>
                    <a:pt x="882" y="3034"/>
                  </a:lnTo>
                  <a:cubicBezTo>
                    <a:pt x="432" y="2363"/>
                    <a:pt x="519" y="1462"/>
                    <a:pt x="1091" y="890"/>
                  </a:cubicBezTo>
                  <a:cubicBezTo>
                    <a:pt x="1411" y="570"/>
                    <a:pt x="1836" y="393"/>
                    <a:pt x="2290" y="393"/>
                  </a:cubicBezTo>
                  <a:close/>
                  <a:moveTo>
                    <a:pt x="2290" y="1"/>
                  </a:moveTo>
                  <a:cubicBezTo>
                    <a:pt x="1755" y="1"/>
                    <a:pt x="1220" y="204"/>
                    <a:pt x="812" y="612"/>
                  </a:cubicBezTo>
                  <a:cubicBezTo>
                    <a:pt x="109" y="1316"/>
                    <a:pt x="0" y="2427"/>
                    <a:pt x="555" y="3253"/>
                  </a:cubicBezTo>
                  <a:lnTo>
                    <a:pt x="1990" y="5390"/>
                  </a:lnTo>
                  <a:cubicBezTo>
                    <a:pt x="2057" y="5491"/>
                    <a:pt x="2169" y="5551"/>
                    <a:pt x="2290" y="5551"/>
                  </a:cubicBezTo>
                  <a:cubicBezTo>
                    <a:pt x="2411" y="5551"/>
                    <a:pt x="2523" y="5491"/>
                    <a:pt x="2590" y="5390"/>
                  </a:cubicBezTo>
                  <a:lnTo>
                    <a:pt x="4024" y="3253"/>
                  </a:lnTo>
                  <a:cubicBezTo>
                    <a:pt x="4580" y="2427"/>
                    <a:pt x="4472" y="1316"/>
                    <a:pt x="3767" y="612"/>
                  </a:cubicBezTo>
                  <a:cubicBezTo>
                    <a:pt x="3360" y="204"/>
                    <a:pt x="2825" y="1"/>
                    <a:pt x="2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6"/>
            <p:cNvSpPr/>
            <p:nvPr/>
          </p:nvSpPr>
          <p:spPr>
            <a:xfrm>
              <a:off x="4308233" y="1477763"/>
              <a:ext cx="62874" cy="92992"/>
            </a:xfrm>
            <a:custGeom>
              <a:avLst/>
              <a:gdLst/>
              <a:ahLst/>
              <a:cxnLst/>
              <a:rect l="l" t="t" r="r" b="b"/>
              <a:pathLst>
                <a:path w="1716" h="2538" extrusionOk="0">
                  <a:moveTo>
                    <a:pt x="220" y="0"/>
                  </a:moveTo>
                  <a:cubicBezTo>
                    <a:pt x="165" y="0"/>
                    <a:pt x="111" y="23"/>
                    <a:pt x="72" y="68"/>
                  </a:cubicBezTo>
                  <a:cubicBezTo>
                    <a:pt x="0" y="149"/>
                    <a:pt x="9" y="273"/>
                    <a:pt x="90" y="345"/>
                  </a:cubicBezTo>
                  <a:cubicBezTo>
                    <a:pt x="705" y="886"/>
                    <a:pt x="1126" y="1592"/>
                    <a:pt x="1307" y="2385"/>
                  </a:cubicBezTo>
                  <a:cubicBezTo>
                    <a:pt x="1328" y="2476"/>
                    <a:pt x="1409" y="2538"/>
                    <a:pt x="1499" y="2538"/>
                  </a:cubicBezTo>
                  <a:cubicBezTo>
                    <a:pt x="1513" y="2538"/>
                    <a:pt x="1527" y="2537"/>
                    <a:pt x="1542" y="2533"/>
                  </a:cubicBezTo>
                  <a:cubicBezTo>
                    <a:pt x="1648" y="2509"/>
                    <a:pt x="1715" y="2404"/>
                    <a:pt x="1691" y="2297"/>
                  </a:cubicBezTo>
                  <a:cubicBezTo>
                    <a:pt x="1492" y="1423"/>
                    <a:pt x="1028" y="645"/>
                    <a:pt x="350" y="49"/>
                  </a:cubicBezTo>
                  <a:cubicBezTo>
                    <a:pt x="313" y="16"/>
                    <a:pt x="266"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6"/>
            <p:cNvSpPr/>
            <p:nvPr/>
          </p:nvSpPr>
          <p:spPr>
            <a:xfrm>
              <a:off x="4164128" y="1730872"/>
              <a:ext cx="108161" cy="21691"/>
            </a:xfrm>
            <a:custGeom>
              <a:avLst/>
              <a:gdLst/>
              <a:ahLst/>
              <a:cxnLst/>
              <a:rect l="l" t="t" r="r" b="b"/>
              <a:pathLst>
                <a:path w="2952" h="592" extrusionOk="0">
                  <a:moveTo>
                    <a:pt x="222" y="0"/>
                  </a:moveTo>
                  <a:cubicBezTo>
                    <a:pt x="139" y="0"/>
                    <a:pt x="62" y="53"/>
                    <a:pt x="34" y="136"/>
                  </a:cubicBezTo>
                  <a:cubicBezTo>
                    <a:pt x="1" y="240"/>
                    <a:pt x="58" y="350"/>
                    <a:pt x="162" y="384"/>
                  </a:cubicBezTo>
                  <a:cubicBezTo>
                    <a:pt x="586" y="521"/>
                    <a:pt x="1028" y="592"/>
                    <a:pt x="1477" y="592"/>
                  </a:cubicBezTo>
                  <a:cubicBezTo>
                    <a:pt x="1925" y="592"/>
                    <a:pt x="2367" y="521"/>
                    <a:pt x="2792" y="384"/>
                  </a:cubicBezTo>
                  <a:cubicBezTo>
                    <a:pt x="2895" y="350"/>
                    <a:pt x="2951" y="240"/>
                    <a:pt x="2918" y="136"/>
                  </a:cubicBezTo>
                  <a:cubicBezTo>
                    <a:pt x="2891" y="53"/>
                    <a:pt x="2813" y="0"/>
                    <a:pt x="2730" y="0"/>
                  </a:cubicBezTo>
                  <a:cubicBezTo>
                    <a:pt x="2710" y="0"/>
                    <a:pt x="2690" y="3"/>
                    <a:pt x="2670" y="10"/>
                  </a:cubicBezTo>
                  <a:cubicBezTo>
                    <a:pt x="2285" y="135"/>
                    <a:pt x="1883" y="198"/>
                    <a:pt x="1477" y="198"/>
                  </a:cubicBezTo>
                  <a:cubicBezTo>
                    <a:pt x="1069" y="198"/>
                    <a:pt x="668" y="135"/>
                    <a:pt x="283" y="10"/>
                  </a:cubicBezTo>
                  <a:cubicBezTo>
                    <a:pt x="263" y="3"/>
                    <a:pt x="243"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6"/>
            <p:cNvSpPr/>
            <p:nvPr/>
          </p:nvSpPr>
          <p:spPr>
            <a:xfrm>
              <a:off x="4065347" y="1477763"/>
              <a:ext cx="62874" cy="92992"/>
            </a:xfrm>
            <a:custGeom>
              <a:avLst/>
              <a:gdLst/>
              <a:ahLst/>
              <a:cxnLst/>
              <a:rect l="l" t="t" r="r" b="b"/>
              <a:pathLst>
                <a:path w="1716" h="2538" extrusionOk="0">
                  <a:moveTo>
                    <a:pt x="1495" y="0"/>
                  </a:moveTo>
                  <a:cubicBezTo>
                    <a:pt x="1449" y="0"/>
                    <a:pt x="1403" y="17"/>
                    <a:pt x="1365" y="50"/>
                  </a:cubicBezTo>
                  <a:cubicBezTo>
                    <a:pt x="688" y="645"/>
                    <a:pt x="223" y="1423"/>
                    <a:pt x="25" y="2297"/>
                  </a:cubicBezTo>
                  <a:cubicBezTo>
                    <a:pt x="1" y="2404"/>
                    <a:pt x="67" y="2510"/>
                    <a:pt x="173" y="2534"/>
                  </a:cubicBezTo>
                  <a:cubicBezTo>
                    <a:pt x="188" y="2537"/>
                    <a:pt x="202" y="2538"/>
                    <a:pt x="217" y="2538"/>
                  </a:cubicBezTo>
                  <a:cubicBezTo>
                    <a:pt x="306" y="2538"/>
                    <a:pt x="388" y="2476"/>
                    <a:pt x="408" y="2385"/>
                  </a:cubicBezTo>
                  <a:cubicBezTo>
                    <a:pt x="590" y="1592"/>
                    <a:pt x="1010" y="886"/>
                    <a:pt x="1626" y="345"/>
                  </a:cubicBezTo>
                  <a:cubicBezTo>
                    <a:pt x="1707" y="273"/>
                    <a:pt x="1716" y="150"/>
                    <a:pt x="1643" y="68"/>
                  </a:cubicBezTo>
                  <a:cubicBezTo>
                    <a:pt x="1605" y="23"/>
                    <a:pt x="1550" y="0"/>
                    <a:pt x="1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6"/>
            <p:cNvSpPr/>
            <p:nvPr/>
          </p:nvSpPr>
          <p:spPr>
            <a:xfrm>
              <a:off x="4287312" y="1606955"/>
              <a:ext cx="77970" cy="80645"/>
            </a:xfrm>
            <a:custGeom>
              <a:avLst/>
              <a:gdLst/>
              <a:ahLst/>
              <a:cxnLst/>
              <a:rect l="l" t="t" r="r" b="b"/>
              <a:pathLst>
                <a:path w="2128" h="2201" extrusionOk="0">
                  <a:moveTo>
                    <a:pt x="1073" y="396"/>
                  </a:moveTo>
                  <a:cubicBezTo>
                    <a:pt x="1081" y="396"/>
                    <a:pt x="1089" y="397"/>
                    <a:pt x="1096" y="397"/>
                  </a:cubicBezTo>
                  <a:cubicBezTo>
                    <a:pt x="1225" y="409"/>
                    <a:pt x="1320" y="521"/>
                    <a:pt x="1320" y="651"/>
                  </a:cubicBezTo>
                  <a:lnTo>
                    <a:pt x="1320" y="686"/>
                  </a:lnTo>
                  <a:cubicBezTo>
                    <a:pt x="1320" y="815"/>
                    <a:pt x="1225" y="928"/>
                    <a:pt x="1096" y="939"/>
                  </a:cubicBezTo>
                  <a:cubicBezTo>
                    <a:pt x="1089" y="940"/>
                    <a:pt x="1081" y="940"/>
                    <a:pt x="1073" y="940"/>
                  </a:cubicBezTo>
                  <a:cubicBezTo>
                    <a:pt x="938" y="940"/>
                    <a:pt x="828" y="830"/>
                    <a:pt x="828" y="695"/>
                  </a:cubicBezTo>
                  <a:lnTo>
                    <a:pt x="828" y="642"/>
                  </a:lnTo>
                  <a:cubicBezTo>
                    <a:pt x="828" y="507"/>
                    <a:pt x="938" y="396"/>
                    <a:pt x="1073" y="396"/>
                  </a:cubicBezTo>
                  <a:close/>
                  <a:moveTo>
                    <a:pt x="1251" y="1334"/>
                  </a:moveTo>
                  <a:cubicBezTo>
                    <a:pt x="1514" y="1334"/>
                    <a:pt x="1730" y="1545"/>
                    <a:pt x="1736" y="1807"/>
                  </a:cubicBezTo>
                  <a:lnTo>
                    <a:pt x="397" y="1807"/>
                  </a:lnTo>
                  <a:cubicBezTo>
                    <a:pt x="404" y="1545"/>
                    <a:pt x="620" y="1334"/>
                    <a:pt x="883" y="1334"/>
                  </a:cubicBezTo>
                  <a:close/>
                  <a:moveTo>
                    <a:pt x="1075" y="0"/>
                  </a:moveTo>
                  <a:cubicBezTo>
                    <a:pt x="1061" y="0"/>
                    <a:pt x="1047" y="1"/>
                    <a:pt x="1033" y="1"/>
                  </a:cubicBezTo>
                  <a:cubicBezTo>
                    <a:pt x="699" y="22"/>
                    <a:pt x="434" y="301"/>
                    <a:pt x="434" y="640"/>
                  </a:cubicBezTo>
                  <a:lnTo>
                    <a:pt x="434" y="691"/>
                  </a:lnTo>
                  <a:cubicBezTo>
                    <a:pt x="434" y="812"/>
                    <a:pt x="468" y="925"/>
                    <a:pt x="528" y="1021"/>
                  </a:cubicBezTo>
                  <a:cubicBezTo>
                    <a:pt x="217" y="1161"/>
                    <a:pt x="1" y="1467"/>
                    <a:pt x="1" y="1820"/>
                  </a:cubicBezTo>
                  <a:lnTo>
                    <a:pt x="1" y="2004"/>
                  </a:lnTo>
                  <a:cubicBezTo>
                    <a:pt x="1" y="2113"/>
                    <a:pt x="89" y="2201"/>
                    <a:pt x="197" y="2201"/>
                  </a:cubicBezTo>
                  <a:lnTo>
                    <a:pt x="1930" y="2201"/>
                  </a:lnTo>
                  <a:cubicBezTo>
                    <a:pt x="2040" y="2201"/>
                    <a:pt x="2128" y="2113"/>
                    <a:pt x="2128" y="2004"/>
                  </a:cubicBezTo>
                  <a:lnTo>
                    <a:pt x="2128" y="1820"/>
                  </a:lnTo>
                  <a:cubicBezTo>
                    <a:pt x="2128" y="1467"/>
                    <a:pt x="1921" y="1161"/>
                    <a:pt x="1625" y="1021"/>
                  </a:cubicBezTo>
                  <a:cubicBezTo>
                    <a:pt x="1681" y="925"/>
                    <a:pt x="1714" y="812"/>
                    <a:pt x="1714" y="691"/>
                  </a:cubicBezTo>
                  <a:lnTo>
                    <a:pt x="1714" y="656"/>
                  </a:lnTo>
                  <a:cubicBezTo>
                    <a:pt x="1714" y="295"/>
                    <a:pt x="143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6"/>
            <p:cNvSpPr/>
            <p:nvPr/>
          </p:nvSpPr>
          <p:spPr>
            <a:xfrm>
              <a:off x="4260015" y="1432219"/>
              <a:ext cx="14473" cy="14473"/>
            </a:xfrm>
            <a:custGeom>
              <a:avLst/>
              <a:gdLst/>
              <a:ahLst/>
              <a:cxnLst/>
              <a:rect l="l" t="t" r="r" b="b"/>
              <a:pathLst>
                <a:path w="395" h="395" extrusionOk="0">
                  <a:moveTo>
                    <a:pt x="198" y="1"/>
                  </a:moveTo>
                  <a:cubicBezTo>
                    <a:pt x="88" y="1"/>
                    <a:pt x="0" y="89"/>
                    <a:pt x="0" y="198"/>
                  </a:cubicBezTo>
                  <a:cubicBezTo>
                    <a:pt x="0" y="307"/>
                    <a:pt x="88" y="395"/>
                    <a:pt x="198" y="395"/>
                  </a:cubicBezTo>
                  <a:cubicBezTo>
                    <a:pt x="306" y="395"/>
                    <a:pt x="394" y="307"/>
                    <a:pt x="394" y="198"/>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106"/>
          <p:cNvGrpSpPr/>
          <p:nvPr/>
        </p:nvGrpSpPr>
        <p:grpSpPr>
          <a:xfrm>
            <a:off x="3992155" y="3784059"/>
            <a:ext cx="381127" cy="366447"/>
            <a:chOff x="4026069" y="3743507"/>
            <a:chExt cx="384317" cy="369514"/>
          </a:xfrm>
        </p:grpSpPr>
        <p:sp>
          <p:nvSpPr>
            <p:cNvPr id="1254" name="Google Shape;1254;p106"/>
            <p:cNvSpPr/>
            <p:nvPr/>
          </p:nvSpPr>
          <p:spPr>
            <a:xfrm>
              <a:off x="4026069" y="3743507"/>
              <a:ext cx="384317" cy="369514"/>
            </a:xfrm>
            <a:custGeom>
              <a:avLst/>
              <a:gdLst/>
              <a:ahLst/>
              <a:cxnLst/>
              <a:rect l="l" t="t" r="r" b="b"/>
              <a:pathLst>
                <a:path w="10489" h="10085" extrusionOk="0">
                  <a:moveTo>
                    <a:pt x="4509" y="465"/>
                  </a:moveTo>
                  <a:cubicBezTo>
                    <a:pt x="4369" y="663"/>
                    <a:pt x="4229" y="941"/>
                    <a:pt x="4102" y="1323"/>
                  </a:cubicBezTo>
                  <a:cubicBezTo>
                    <a:pt x="3856" y="2061"/>
                    <a:pt x="3713" y="3025"/>
                    <a:pt x="3697" y="4056"/>
                  </a:cubicBezTo>
                  <a:lnTo>
                    <a:pt x="1392" y="4056"/>
                  </a:lnTo>
                  <a:cubicBezTo>
                    <a:pt x="1482" y="2267"/>
                    <a:pt x="2795" y="797"/>
                    <a:pt x="4509" y="465"/>
                  </a:cubicBezTo>
                  <a:close/>
                  <a:moveTo>
                    <a:pt x="5245" y="394"/>
                  </a:moveTo>
                  <a:cubicBezTo>
                    <a:pt x="5502" y="394"/>
                    <a:pt x="5797" y="798"/>
                    <a:pt x="6013" y="1448"/>
                  </a:cubicBezTo>
                  <a:cubicBezTo>
                    <a:pt x="6247" y="2147"/>
                    <a:pt x="6382" y="3067"/>
                    <a:pt x="6398" y="4056"/>
                  </a:cubicBezTo>
                  <a:lnTo>
                    <a:pt x="4091" y="4056"/>
                  </a:lnTo>
                  <a:cubicBezTo>
                    <a:pt x="4107" y="3067"/>
                    <a:pt x="4243" y="2147"/>
                    <a:pt x="4476" y="1448"/>
                  </a:cubicBezTo>
                  <a:cubicBezTo>
                    <a:pt x="4692" y="798"/>
                    <a:pt x="4986" y="394"/>
                    <a:pt x="5245" y="394"/>
                  </a:cubicBezTo>
                  <a:close/>
                  <a:moveTo>
                    <a:pt x="3697" y="4450"/>
                  </a:moveTo>
                  <a:cubicBezTo>
                    <a:pt x="3705" y="4894"/>
                    <a:pt x="3735" y="5333"/>
                    <a:pt x="3789" y="5747"/>
                  </a:cubicBezTo>
                  <a:cubicBezTo>
                    <a:pt x="3430" y="5522"/>
                    <a:pt x="3004" y="5392"/>
                    <a:pt x="2549" y="5392"/>
                  </a:cubicBezTo>
                  <a:cubicBezTo>
                    <a:pt x="2220" y="5392"/>
                    <a:pt x="1907" y="5460"/>
                    <a:pt x="1622" y="5582"/>
                  </a:cubicBezTo>
                  <a:cubicBezTo>
                    <a:pt x="1488" y="5219"/>
                    <a:pt x="1411" y="4839"/>
                    <a:pt x="1391" y="4450"/>
                  </a:cubicBezTo>
                  <a:close/>
                  <a:moveTo>
                    <a:pt x="9097" y="4450"/>
                  </a:moveTo>
                  <a:cubicBezTo>
                    <a:pt x="9078" y="4839"/>
                    <a:pt x="9001" y="5219"/>
                    <a:pt x="8867" y="5582"/>
                  </a:cubicBezTo>
                  <a:cubicBezTo>
                    <a:pt x="8583" y="5460"/>
                    <a:pt x="8268" y="5392"/>
                    <a:pt x="7940" y="5392"/>
                  </a:cubicBezTo>
                  <a:cubicBezTo>
                    <a:pt x="7485" y="5392"/>
                    <a:pt x="7060" y="5522"/>
                    <a:pt x="6699" y="5747"/>
                  </a:cubicBezTo>
                  <a:cubicBezTo>
                    <a:pt x="6753" y="5333"/>
                    <a:pt x="6784" y="4894"/>
                    <a:pt x="6792" y="4450"/>
                  </a:cubicBezTo>
                  <a:close/>
                  <a:moveTo>
                    <a:pt x="6398" y="4450"/>
                  </a:moveTo>
                  <a:cubicBezTo>
                    <a:pt x="6388" y="5033"/>
                    <a:pt x="6336" y="5605"/>
                    <a:pt x="6246" y="6118"/>
                  </a:cubicBezTo>
                  <a:cubicBezTo>
                    <a:pt x="5841" y="6540"/>
                    <a:pt x="5593" y="7112"/>
                    <a:pt x="5593" y="7740"/>
                  </a:cubicBezTo>
                  <a:cubicBezTo>
                    <a:pt x="5593" y="7792"/>
                    <a:pt x="5595" y="7841"/>
                    <a:pt x="5599" y="7892"/>
                  </a:cubicBezTo>
                  <a:cubicBezTo>
                    <a:pt x="5507" y="8001"/>
                    <a:pt x="5383" y="8111"/>
                    <a:pt x="5248" y="8113"/>
                  </a:cubicBezTo>
                  <a:lnTo>
                    <a:pt x="5240" y="8113"/>
                  </a:lnTo>
                  <a:cubicBezTo>
                    <a:pt x="5105" y="8111"/>
                    <a:pt x="4980" y="8000"/>
                    <a:pt x="4891" y="7892"/>
                  </a:cubicBezTo>
                  <a:cubicBezTo>
                    <a:pt x="4894" y="7842"/>
                    <a:pt x="4896" y="7792"/>
                    <a:pt x="4896" y="7740"/>
                  </a:cubicBezTo>
                  <a:cubicBezTo>
                    <a:pt x="4896" y="7111"/>
                    <a:pt x="4647" y="6540"/>
                    <a:pt x="4243" y="6118"/>
                  </a:cubicBezTo>
                  <a:cubicBezTo>
                    <a:pt x="4152" y="5605"/>
                    <a:pt x="4100" y="5033"/>
                    <a:pt x="4090" y="4450"/>
                  </a:cubicBezTo>
                  <a:close/>
                  <a:moveTo>
                    <a:pt x="2549" y="5783"/>
                  </a:moveTo>
                  <a:cubicBezTo>
                    <a:pt x="3626" y="5783"/>
                    <a:pt x="4502" y="6659"/>
                    <a:pt x="4502" y="7736"/>
                  </a:cubicBezTo>
                  <a:cubicBezTo>
                    <a:pt x="4502" y="8813"/>
                    <a:pt x="3626" y="9689"/>
                    <a:pt x="2549" y="9689"/>
                  </a:cubicBezTo>
                  <a:cubicBezTo>
                    <a:pt x="1472" y="9689"/>
                    <a:pt x="596" y="8813"/>
                    <a:pt x="596" y="7736"/>
                  </a:cubicBezTo>
                  <a:cubicBezTo>
                    <a:pt x="596" y="6659"/>
                    <a:pt x="1472" y="5783"/>
                    <a:pt x="2549" y="5783"/>
                  </a:cubicBezTo>
                  <a:close/>
                  <a:moveTo>
                    <a:pt x="7940" y="5783"/>
                  </a:moveTo>
                  <a:cubicBezTo>
                    <a:pt x="9016" y="5783"/>
                    <a:pt x="9892" y="6659"/>
                    <a:pt x="9892" y="7736"/>
                  </a:cubicBezTo>
                  <a:cubicBezTo>
                    <a:pt x="9892" y="8813"/>
                    <a:pt x="9016" y="9689"/>
                    <a:pt x="7940" y="9689"/>
                  </a:cubicBezTo>
                  <a:cubicBezTo>
                    <a:pt x="6863" y="9689"/>
                    <a:pt x="5987" y="8813"/>
                    <a:pt x="5987" y="7736"/>
                  </a:cubicBezTo>
                  <a:cubicBezTo>
                    <a:pt x="5987" y="6659"/>
                    <a:pt x="6863" y="5783"/>
                    <a:pt x="7940" y="5783"/>
                  </a:cubicBezTo>
                  <a:close/>
                  <a:moveTo>
                    <a:pt x="5245" y="1"/>
                  </a:moveTo>
                  <a:cubicBezTo>
                    <a:pt x="4109" y="1"/>
                    <a:pt x="3041" y="443"/>
                    <a:pt x="2237" y="1245"/>
                  </a:cubicBezTo>
                  <a:cubicBezTo>
                    <a:pt x="1435" y="2049"/>
                    <a:pt x="993" y="3117"/>
                    <a:pt x="993" y="4252"/>
                  </a:cubicBezTo>
                  <a:cubicBezTo>
                    <a:pt x="993" y="4776"/>
                    <a:pt x="1086" y="5286"/>
                    <a:pt x="1272" y="5770"/>
                  </a:cubicBezTo>
                  <a:cubicBezTo>
                    <a:pt x="466" y="6295"/>
                    <a:pt x="0" y="7301"/>
                    <a:pt x="288" y="8379"/>
                  </a:cubicBezTo>
                  <a:cubicBezTo>
                    <a:pt x="495" y="9156"/>
                    <a:pt x="1099" y="9773"/>
                    <a:pt x="1874" y="9990"/>
                  </a:cubicBezTo>
                  <a:cubicBezTo>
                    <a:pt x="2103" y="10055"/>
                    <a:pt x="2330" y="10085"/>
                    <a:pt x="2549" y="10085"/>
                  </a:cubicBezTo>
                  <a:cubicBezTo>
                    <a:pt x="3584" y="10085"/>
                    <a:pt x="4465" y="9411"/>
                    <a:pt x="4776" y="8479"/>
                  </a:cubicBezTo>
                  <a:cubicBezTo>
                    <a:pt x="4932" y="8496"/>
                    <a:pt x="5088" y="8504"/>
                    <a:pt x="5245" y="8504"/>
                  </a:cubicBezTo>
                  <a:cubicBezTo>
                    <a:pt x="5401" y="8504"/>
                    <a:pt x="5558" y="8496"/>
                    <a:pt x="5713" y="8479"/>
                  </a:cubicBezTo>
                  <a:cubicBezTo>
                    <a:pt x="6023" y="9411"/>
                    <a:pt x="6904" y="10085"/>
                    <a:pt x="7940" y="10085"/>
                  </a:cubicBezTo>
                  <a:cubicBezTo>
                    <a:pt x="8159" y="10085"/>
                    <a:pt x="8386" y="10055"/>
                    <a:pt x="8615" y="9990"/>
                  </a:cubicBezTo>
                  <a:cubicBezTo>
                    <a:pt x="9389" y="9773"/>
                    <a:pt x="9994" y="9156"/>
                    <a:pt x="10201" y="8379"/>
                  </a:cubicBezTo>
                  <a:cubicBezTo>
                    <a:pt x="10489" y="7302"/>
                    <a:pt x="10024" y="6295"/>
                    <a:pt x="9217" y="5770"/>
                  </a:cubicBezTo>
                  <a:cubicBezTo>
                    <a:pt x="9402" y="5287"/>
                    <a:pt x="9496" y="4776"/>
                    <a:pt x="9496" y="4252"/>
                  </a:cubicBezTo>
                  <a:cubicBezTo>
                    <a:pt x="9496" y="3686"/>
                    <a:pt x="9387" y="3136"/>
                    <a:pt x="9171" y="2617"/>
                  </a:cubicBezTo>
                  <a:cubicBezTo>
                    <a:pt x="9139" y="2541"/>
                    <a:pt x="9066" y="2495"/>
                    <a:pt x="8989" y="2495"/>
                  </a:cubicBezTo>
                  <a:cubicBezTo>
                    <a:pt x="8954" y="2495"/>
                    <a:pt x="8919" y="2505"/>
                    <a:pt x="8886" y="2524"/>
                  </a:cubicBezTo>
                  <a:cubicBezTo>
                    <a:pt x="8802" y="2575"/>
                    <a:pt x="8772" y="2683"/>
                    <a:pt x="8809" y="2773"/>
                  </a:cubicBezTo>
                  <a:cubicBezTo>
                    <a:pt x="8978" y="3182"/>
                    <a:pt x="9075" y="3613"/>
                    <a:pt x="9097" y="4055"/>
                  </a:cubicBezTo>
                  <a:lnTo>
                    <a:pt x="6792" y="4055"/>
                  </a:lnTo>
                  <a:cubicBezTo>
                    <a:pt x="6775" y="3025"/>
                    <a:pt x="6633" y="2061"/>
                    <a:pt x="6387" y="1323"/>
                  </a:cubicBezTo>
                  <a:cubicBezTo>
                    <a:pt x="6259" y="940"/>
                    <a:pt x="6121" y="663"/>
                    <a:pt x="5980" y="465"/>
                  </a:cubicBezTo>
                  <a:lnTo>
                    <a:pt x="5980" y="465"/>
                  </a:lnTo>
                  <a:cubicBezTo>
                    <a:pt x="6670" y="598"/>
                    <a:pt x="7313" y="918"/>
                    <a:pt x="7841" y="1398"/>
                  </a:cubicBezTo>
                  <a:cubicBezTo>
                    <a:pt x="7878" y="1433"/>
                    <a:pt x="7926" y="1450"/>
                    <a:pt x="7973" y="1450"/>
                  </a:cubicBezTo>
                  <a:cubicBezTo>
                    <a:pt x="8026" y="1450"/>
                    <a:pt x="8080" y="1428"/>
                    <a:pt x="8119" y="1385"/>
                  </a:cubicBezTo>
                  <a:cubicBezTo>
                    <a:pt x="8192" y="1305"/>
                    <a:pt x="8187" y="1180"/>
                    <a:pt x="8106" y="1108"/>
                  </a:cubicBezTo>
                  <a:cubicBezTo>
                    <a:pt x="7322" y="393"/>
                    <a:pt x="6305" y="1"/>
                    <a:pt x="5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6"/>
            <p:cNvSpPr/>
            <p:nvPr/>
          </p:nvSpPr>
          <p:spPr>
            <a:xfrm>
              <a:off x="4289987" y="3976684"/>
              <a:ext cx="53714" cy="99588"/>
            </a:xfrm>
            <a:custGeom>
              <a:avLst/>
              <a:gdLst/>
              <a:ahLst/>
              <a:cxnLst/>
              <a:rect l="l" t="t" r="r" b="b"/>
              <a:pathLst>
                <a:path w="1466" h="2718" extrusionOk="0">
                  <a:moveTo>
                    <a:pt x="733" y="1"/>
                  </a:moveTo>
                  <a:cubicBezTo>
                    <a:pt x="625" y="1"/>
                    <a:pt x="536" y="89"/>
                    <a:pt x="536" y="198"/>
                  </a:cubicBezTo>
                  <a:lnTo>
                    <a:pt x="536" y="228"/>
                  </a:lnTo>
                  <a:cubicBezTo>
                    <a:pt x="227" y="308"/>
                    <a:pt x="0" y="573"/>
                    <a:pt x="0" y="886"/>
                  </a:cubicBezTo>
                  <a:cubicBezTo>
                    <a:pt x="0" y="1262"/>
                    <a:pt x="329" y="1569"/>
                    <a:pt x="734" y="1569"/>
                  </a:cubicBezTo>
                  <a:cubicBezTo>
                    <a:pt x="919" y="1569"/>
                    <a:pt x="1072" y="1699"/>
                    <a:pt x="1072" y="1857"/>
                  </a:cubicBezTo>
                  <a:cubicBezTo>
                    <a:pt x="1072" y="2017"/>
                    <a:pt x="919" y="2146"/>
                    <a:pt x="734" y="2146"/>
                  </a:cubicBezTo>
                  <a:cubicBezTo>
                    <a:pt x="530" y="2146"/>
                    <a:pt x="368" y="1994"/>
                    <a:pt x="399" y="1815"/>
                  </a:cubicBezTo>
                  <a:cubicBezTo>
                    <a:pt x="403" y="1788"/>
                    <a:pt x="392" y="1759"/>
                    <a:pt x="372" y="1740"/>
                  </a:cubicBezTo>
                  <a:cubicBezTo>
                    <a:pt x="315" y="1684"/>
                    <a:pt x="254" y="1661"/>
                    <a:pt x="198" y="1661"/>
                  </a:cubicBezTo>
                  <a:cubicBezTo>
                    <a:pt x="89" y="1661"/>
                    <a:pt x="0" y="1749"/>
                    <a:pt x="0" y="1857"/>
                  </a:cubicBezTo>
                  <a:cubicBezTo>
                    <a:pt x="0" y="2170"/>
                    <a:pt x="228" y="2435"/>
                    <a:pt x="536" y="2515"/>
                  </a:cubicBezTo>
                  <a:lnTo>
                    <a:pt x="536" y="2580"/>
                  </a:lnTo>
                  <a:cubicBezTo>
                    <a:pt x="536" y="2603"/>
                    <a:pt x="546" y="2626"/>
                    <a:pt x="562" y="2642"/>
                  </a:cubicBezTo>
                  <a:cubicBezTo>
                    <a:pt x="619" y="2695"/>
                    <a:pt x="678" y="2717"/>
                    <a:pt x="733" y="2717"/>
                  </a:cubicBezTo>
                  <a:cubicBezTo>
                    <a:pt x="842" y="2717"/>
                    <a:pt x="930" y="2629"/>
                    <a:pt x="930" y="2520"/>
                  </a:cubicBezTo>
                  <a:lnTo>
                    <a:pt x="930" y="2515"/>
                  </a:lnTo>
                  <a:cubicBezTo>
                    <a:pt x="1239" y="2435"/>
                    <a:pt x="1466" y="2170"/>
                    <a:pt x="1466" y="1857"/>
                  </a:cubicBezTo>
                  <a:cubicBezTo>
                    <a:pt x="1466" y="1481"/>
                    <a:pt x="1137" y="1175"/>
                    <a:pt x="734" y="1175"/>
                  </a:cubicBezTo>
                  <a:cubicBezTo>
                    <a:pt x="547" y="1175"/>
                    <a:pt x="394" y="1046"/>
                    <a:pt x="394" y="886"/>
                  </a:cubicBezTo>
                  <a:cubicBezTo>
                    <a:pt x="394" y="726"/>
                    <a:pt x="547" y="597"/>
                    <a:pt x="734" y="597"/>
                  </a:cubicBezTo>
                  <a:cubicBezTo>
                    <a:pt x="936" y="597"/>
                    <a:pt x="1098" y="750"/>
                    <a:pt x="1069" y="928"/>
                  </a:cubicBezTo>
                  <a:cubicBezTo>
                    <a:pt x="1063" y="956"/>
                    <a:pt x="1074" y="985"/>
                    <a:pt x="1094" y="1004"/>
                  </a:cubicBezTo>
                  <a:cubicBezTo>
                    <a:pt x="1152" y="1059"/>
                    <a:pt x="1213" y="1083"/>
                    <a:pt x="1269" y="1083"/>
                  </a:cubicBezTo>
                  <a:cubicBezTo>
                    <a:pt x="1378" y="1083"/>
                    <a:pt x="1466" y="995"/>
                    <a:pt x="1466" y="886"/>
                  </a:cubicBezTo>
                  <a:cubicBezTo>
                    <a:pt x="1466" y="573"/>
                    <a:pt x="1239" y="308"/>
                    <a:pt x="930" y="228"/>
                  </a:cubicBezTo>
                  <a:lnTo>
                    <a:pt x="930" y="139"/>
                  </a:lnTo>
                  <a:cubicBezTo>
                    <a:pt x="930" y="115"/>
                    <a:pt x="921" y="92"/>
                    <a:pt x="903" y="75"/>
                  </a:cubicBezTo>
                  <a:cubicBezTo>
                    <a:pt x="847" y="23"/>
                    <a:pt x="788"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6"/>
            <p:cNvSpPr/>
            <p:nvPr/>
          </p:nvSpPr>
          <p:spPr>
            <a:xfrm>
              <a:off x="4082494" y="3979578"/>
              <a:ext cx="68517" cy="93652"/>
            </a:xfrm>
            <a:custGeom>
              <a:avLst/>
              <a:gdLst/>
              <a:ahLst/>
              <a:cxnLst/>
              <a:rect l="l" t="t" r="r" b="b"/>
              <a:pathLst>
                <a:path w="1870" h="2556" extrusionOk="0">
                  <a:moveTo>
                    <a:pt x="995" y="0"/>
                  </a:moveTo>
                  <a:cubicBezTo>
                    <a:pt x="839" y="0"/>
                    <a:pt x="680" y="38"/>
                    <a:pt x="548" y="112"/>
                  </a:cubicBezTo>
                  <a:cubicBezTo>
                    <a:pt x="335" y="232"/>
                    <a:pt x="217" y="432"/>
                    <a:pt x="217" y="673"/>
                  </a:cubicBezTo>
                  <a:cubicBezTo>
                    <a:pt x="217" y="673"/>
                    <a:pt x="216" y="675"/>
                    <a:pt x="216" y="675"/>
                  </a:cubicBezTo>
                  <a:lnTo>
                    <a:pt x="216" y="676"/>
                  </a:lnTo>
                  <a:lnTo>
                    <a:pt x="216" y="677"/>
                  </a:lnTo>
                  <a:lnTo>
                    <a:pt x="216" y="678"/>
                  </a:lnTo>
                  <a:cubicBezTo>
                    <a:pt x="216" y="835"/>
                    <a:pt x="328" y="1138"/>
                    <a:pt x="328" y="1138"/>
                  </a:cubicBezTo>
                  <a:lnTo>
                    <a:pt x="201" y="1138"/>
                  </a:lnTo>
                  <a:cubicBezTo>
                    <a:pt x="101" y="1138"/>
                    <a:pt x="13" y="1213"/>
                    <a:pt x="6" y="1313"/>
                  </a:cubicBezTo>
                  <a:cubicBezTo>
                    <a:pt x="0" y="1422"/>
                    <a:pt x="86" y="1512"/>
                    <a:pt x="193" y="1512"/>
                  </a:cubicBezTo>
                  <a:lnTo>
                    <a:pt x="480" y="1512"/>
                  </a:lnTo>
                  <a:cubicBezTo>
                    <a:pt x="502" y="1715"/>
                    <a:pt x="488" y="1789"/>
                    <a:pt x="323" y="2011"/>
                  </a:cubicBezTo>
                  <a:lnTo>
                    <a:pt x="150" y="2234"/>
                  </a:lnTo>
                  <a:cubicBezTo>
                    <a:pt x="120" y="2273"/>
                    <a:pt x="103" y="2321"/>
                    <a:pt x="107" y="2371"/>
                  </a:cubicBezTo>
                  <a:cubicBezTo>
                    <a:pt x="116" y="2480"/>
                    <a:pt x="205" y="2556"/>
                    <a:pt x="305" y="2556"/>
                  </a:cubicBezTo>
                  <a:lnTo>
                    <a:pt x="1651" y="2556"/>
                  </a:lnTo>
                  <a:cubicBezTo>
                    <a:pt x="1750" y="2556"/>
                    <a:pt x="1838" y="2486"/>
                    <a:pt x="1852" y="2389"/>
                  </a:cubicBezTo>
                  <a:cubicBezTo>
                    <a:pt x="1870" y="2267"/>
                    <a:pt x="1775" y="2163"/>
                    <a:pt x="1657" y="2163"/>
                  </a:cubicBezTo>
                  <a:lnTo>
                    <a:pt x="700" y="2163"/>
                  </a:lnTo>
                  <a:cubicBezTo>
                    <a:pt x="855" y="1935"/>
                    <a:pt x="897" y="1773"/>
                    <a:pt x="875" y="1513"/>
                  </a:cubicBezTo>
                  <a:lnTo>
                    <a:pt x="1044" y="1513"/>
                  </a:lnTo>
                  <a:cubicBezTo>
                    <a:pt x="1143" y="1513"/>
                    <a:pt x="1231" y="1442"/>
                    <a:pt x="1245" y="1345"/>
                  </a:cubicBezTo>
                  <a:cubicBezTo>
                    <a:pt x="1263" y="1223"/>
                    <a:pt x="1168" y="1119"/>
                    <a:pt x="1050" y="1119"/>
                  </a:cubicBezTo>
                  <a:lnTo>
                    <a:pt x="770" y="1119"/>
                  </a:lnTo>
                  <a:cubicBezTo>
                    <a:pt x="770" y="1119"/>
                    <a:pt x="748" y="1076"/>
                    <a:pt x="735" y="1054"/>
                  </a:cubicBezTo>
                  <a:cubicBezTo>
                    <a:pt x="654" y="912"/>
                    <a:pt x="610" y="777"/>
                    <a:pt x="610" y="677"/>
                  </a:cubicBezTo>
                  <a:lnTo>
                    <a:pt x="610" y="676"/>
                  </a:lnTo>
                  <a:cubicBezTo>
                    <a:pt x="610" y="577"/>
                    <a:pt x="653" y="505"/>
                    <a:pt x="742" y="455"/>
                  </a:cubicBezTo>
                  <a:cubicBezTo>
                    <a:pt x="812" y="415"/>
                    <a:pt x="905" y="395"/>
                    <a:pt x="996" y="395"/>
                  </a:cubicBezTo>
                  <a:cubicBezTo>
                    <a:pt x="1084" y="395"/>
                    <a:pt x="1170" y="414"/>
                    <a:pt x="1232" y="452"/>
                  </a:cubicBezTo>
                  <a:cubicBezTo>
                    <a:pt x="1332" y="513"/>
                    <a:pt x="1409" y="598"/>
                    <a:pt x="1430" y="672"/>
                  </a:cubicBezTo>
                  <a:cubicBezTo>
                    <a:pt x="1454" y="759"/>
                    <a:pt x="1533" y="815"/>
                    <a:pt x="1619" y="815"/>
                  </a:cubicBezTo>
                  <a:cubicBezTo>
                    <a:pt x="1637" y="815"/>
                    <a:pt x="1654" y="813"/>
                    <a:pt x="1672" y="808"/>
                  </a:cubicBezTo>
                  <a:cubicBezTo>
                    <a:pt x="1777" y="779"/>
                    <a:pt x="1838" y="669"/>
                    <a:pt x="1809" y="564"/>
                  </a:cubicBezTo>
                  <a:cubicBezTo>
                    <a:pt x="1759" y="393"/>
                    <a:pt x="1624" y="229"/>
                    <a:pt x="1437" y="115"/>
                  </a:cubicBezTo>
                  <a:cubicBezTo>
                    <a:pt x="1311" y="39"/>
                    <a:pt x="1154" y="0"/>
                    <a:pt x="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6"/>
            <p:cNvSpPr/>
            <p:nvPr/>
          </p:nvSpPr>
          <p:spPr>
            <a:xfrm>
              <a:off x="4332562" y="3806345"/>
              <a:ext cx="14436" cy="14473"/>
            </a:xfrm>
            <a:custGeom>
              <a:avLst/>
              <a:gdLst/>
              <a:ahLst/>
              <a:cxnLst/>
              <a:rect l="l" t="t" r="r" b="b"/>
              <a:pathLst>
                <a:path w="394" h="395" extrusionOk="0">
                  <a:moveTo>
                    <a:pt x="197" y="1"/>
                  </a:moveTo>
                  <a:cubicBezTo>
                    <a:pt x="88" y="1"/>
                    <a:pt x="0" y="89"/>
                    <a:pt x="0" y="198"/>
                  </a:cubicBezTo>
                  <a:cubicBezTo>
                    <a:pt x="0" y="307"/>
                    <a:pt x="88" y="395"/>
                    <a:pt x="197" y="395"/>
                  </a:cubicBezTo>
                  <a:cubicBezTo>
                    <a:pt x="306" y="395"/>
                    <a:pt x="394" y="307"/>
                    <a:pt x="394" y="198"/>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106"/>
          <p:cNvGrpSpPr/>
          <p:nvPr/>
        </p:nvGrpSpPr>
        <p:grpSpPr>
          <a:xfrm>
            <a:off x="4016536" y="3193456"/>
            <a:ext cx="332328" cy="366484"/>
            <a:chOff x="4050654" y="3147960"/>
            <a:chExt cx="335109" cy="369551"/>
          </a:xfrm>
        </p:grpSpPr>
        <p:sp>
          <p:nvSpPr>
            <p:cNvPr id="1259" name="Google Shape;1259;p106"/>
            <p:cNvSpPr/>
            <p:nvPr/>
          </p:nvSpPr>
          <p:spPr>
            <a:xfrm>
              <a:off x="4050654" y="3147960"/>
              <a:ext cx="334926" cy="369551"/>
            </a:xfrm>
            <a:custGeom>
              <a:avLst/>
              <a:gdLst/>
              <a:ahLst/>
              <a:cxnLst/>
              <a:rect l="l" t="t" r="r" b="b"/>
              <a:pathLst>
                <a:path w="9141" h="10086" extrusionOk="0">
                  <a:moveTo>
                    <a:pt x="6677" y="396"/>
                  </a:moveTo>
                  <a:lnTo>
                    <a:pt x="6677" y="1198"/>
                  </a:lnTo>
                  <a:cubicBezTo>
                    <a:pt x="6677" y="1536"/>
                    <a:pt x="6519" y="1850"/>
                    <a:pt x="6249" y="2050"/>
                  </a:cubicBezTo>
                  <a:lnTo>
                    <a:pt x="3034" y="2057"/>
                  </a:lnTo>
                  <a:lnTo>
                    <a:pt x="3034" y="2055"/>
                  </a:lnTo>
                  <a:lnTo>
                    <a:pt x="3034" y="1480"/>
                  </a:lnTo>
                  <a:cubicBezTo>
                    <a:pt x="3034" y="882"/>
                    <a:pt x="3519" y="396"/>
                    <a:pt x="4116" y="396"/>
                  </a:cubicBezTo>
                  <a:close/>
                  <a:moveTo>
                    <a:pt x="6126" y="2437"/>
                  </a:moveTo>
                  <a:lnTo>
                    <a:pt x="6126" y="3285"/>
                  </a:lnTo>
                  <a:cubicBezTo>
                    <a:pt x="6126" y="4070"/>
                    <a:pt x="5545" y="4743"/>
                    <a:pt x="4766" y="4834"/>
                  </a:cubicBezTo>
                  <a:cubicBezTo>
                    <a:pt x="4703" y="4842"/>
                    <a:pt x="4641" y="4845"/>
                    <a:pt x="4580" y="4845"/>
                  </a:cubicBezTo>
                  <a:cubicBezTo>
                    <a:pt x="3728" y="4845"/>
                    <a:pt x="3034" y="4154"/>
                    <a:pt x="3034" y="3303"/>
                  </a:cubicBezTo>
                  <a:lnTo>
                    <a:pt x="3034" y="2444"/>
                  </a:lnTo>
                  <a:lnTo>
                    <a:pt x="6126" y="2437"/>
                  </a:lnTo>
                  <a:close/>
                  <a:moveTo>
                    <a:pt x="5221" y="5129"/>
                  </a:moveTo>
                  <a:lnTo>
                    <a:pt x="5221" y="5429"/>
                  </a:lnTo>
                  <a:lnTo>
                    <a:pt x="4570" y="6264"/>
                  </a:lnTo>
                  <a:lnTo>
                    <a:pt x="3920" y="5429"/>
                  </a:lnTo>
                  <a:lnTo>
                    <a:pt x="3920" y="5129"/>
                  </a:lnTo>
                  <a:cubicBezTo>
                    <a:pt x="4123" y="5202"/>
                    <a:pt x="4343" y="5242"/>
                    <a:pt x="4570" y="5242"/>
                  </a:cubicBezTo>
                  <a:cubicBezTo>
                    <a:pt x="4798" y="5242"/>
                    <a:pt x="5017" y="5202"/>
                    <a:pt x="5221" y="5129"/>
                  </a:cubicBezTo>
                  <a:close/>
                  <a:moveTo>
                    <a:pt x="5585" y="5608"/>
                  </a:moveTo>
                  <a:lnTo>
                    <a:pt x="6199" y="5926"/>
                  </a:lnTo>
                  <a:lnTo>
                    <a:pt x="5419" y="7146"/>
                  </a:lnTo>
                  <a:lnTo>
                    <a:pt x="4839" y="6566"/>
                  </a:lnTo>
                  <a:lnTo>
                    <a:pt x="5585" y="5608"/>
                  </a:lnTo>
                  <a:close/>
                  <a:moveTo>
                    <a:pt x="3568" y="5608"/>
                  </a:moveTo>
                  <a:lnTo>
                    <a:pt x="4314" y="6566"/>
                  </a:lnTo>
                  <a:lnTo>
                    <a:pt x="3734" y="7147"/>
                  </a:lnTo>
                  <a:lnTo>
                    <a:pt x="2953" y="5926"/>
                  </a:lnTo>
                  <a:lnTo>
                    <a:pt x="3568" y="5608"/>
                  </a:lnTo>
                  <a:close/>
                  <a:moveTo>
                    <a:pt x="1869" y="6292"/>
                  </a:moveTo>
                  <a:lnTo>
                    <a:pt x="1995" y="7683"/>
                  </a:lnTo>
                  <a:cubicBezTo>
                    <a:pt x="2000" y="7737"/>
                    <a:pt x="2029" y="7788"/>
                    <a:pt x="2073" y="7821"/>
                  </a:cubicBezTo>
                  <a:lnTo>
                    <a:pt x="2278" y="7978"/>
                  </a:lnTo>
                  <a:lnTo>
                    <a:pt x="2101" y="8068"/>
                  </a:lnTo>
                  <a:cubicBezTo>
                    <a:pt x="2007" y="8117"/>
                    <a:pt x="1968" y="8233"/>
                    <a:pt x="2014" y="8329"/>
                  </a:cubicBezTo>
                  <a:lnTo>
                    <a:pt x="2675" y="9692"/>
                  </a:lnTo>
                  <a:lnTo>
                    <a:pt x="394" y="9692"/>
                  </a:lnTo>
                  <a:lnTo>
                    <a:pt x="394" y="8107"/>
                  </a:lnTo>
                  <a:cubicBezTo>
                    <a:pt x="394" y="7229"/>
                    <a:pt x="1013" y="6471"/>
                    <a:pt x="1869" y="6292"/>
                  </a:cubicBezTo>
                  <a:close/>
                  <a:moveTo>
                    <a:pt x="2628" y="6148"/>
                  </a:moveTo>
                  <a:lnTo>
                    <a:pt x="3515" y="7536"/>
                  </a:lnTo>
                  <a:lnTo>
                    <a:pt x="3989" y="9692"/>
                  </a:lnTo>
                  <a:lnTo>
                    <a:pt x="3119" y="9692"/>
                  </a:lnTo>
                  <a:lnTo>
                    <a:pt x="2459" y="8331"/>
                  </a:lnTo>
                  <a:lnTo>
                    <a:pt x="2743" y="8185"/>
                  </a:lnTo>
                  <a:cubicBezTo>
                    <a:pt x="2803" y="8154"/>
                    <a:pt x="2843" y="8095"/>
                    <a:pt x="2849" y="8027"/>
                  </a:cubicBezTo>
                  <a:cubicBezTo>
                    <a:pt x="2855" y="7959"/>
                    <a:pt x="2826" y="7894"/>
                    <a:pt x="2772" y="7853"/>
                  </a:cubicBezTo>
                  <a:lnTo>
                    <a:pt x="2387" y="7560"/>
                  </a:lnTo>
                  <a:lnTo>
                    <a:pt x="2265" y="6218"/>
                  </a:lnTo>
                  <a:lnTo>
                    <a:pt x="2628" y="6148"/>
                  </a:lnTo>
                  <a:close/>
                  <a:moveTo>
                    <a:pt x="4577" y="6860"/>
                  </a:moveTo>
                  <a:lnTo>
                    <a:pt x="5238" y="7522"/>
                  </a:lnTo>
                  <a:lnTo>
                    <a:pt x="4762" y="9692"/>
                  </a:lnTo>
                  <a:lnTo>
                    <a:pt x="4392" y="9692"/>
                  </a:lnTo>
                  <a:lnTo>
                    <a:pt x="3915" y="7522"/>
                  </a:lnTo>
                  <a:lnTo>
                    <a:pt x="4577" y="6860"/>
                  </a:lnTo>
                  <a:close/>
                  <a:moveTo>
                    <a:pt x="6525" y="6148"/>
                  </a:moveTo>
                  <a:lnTo>
                    <a:pt x="6889" y="6218"/>
                  </a:lnTo>
                  <a:lnTo>
                    <a:pt x="6767" y="7560"/>
                  </a:lnTo>
                  <a:lnTo>
                    <a:pt x="6381" y="7853"/>
                  </a:lnTo>
                  <a:cubicBezTo>
                    <a:pt x="6328" y="7894"/>
                    <a:pt x="6298" y="7959"/>
                    <a:pt x="6305" y="8027"/>
                  </a:cubicBezTo>
                  <a:cubicBezTo>
                    <a:pt x="6311" y="8095"/>
                    <a:pt x="6351" y="8154"/>
                    <a:pt x="6411" y="8185"/>
                  </a:cubicBezTo>
                  <a:lnTo>
                    <a:pt x="6694" y="8331"/>
                  </a:lnTo>
                  <a:lnTo>
                    <a:pt x="6035" y="9692"/>
                  </a:lnTo>
                  <a:lnTo>
                    <a:pt x="5165" y="9692"/>
                  </a:lnTo>
                  <a:lnTo>
                    <a:pt x="5639" y="7536"/>
                  </a:lnTo>
                  <a:lnTo>
                    <a:pt x="6525" y="6148"/>
                  </a:lnTo>
                  <a:close/>
                  <a:moveTo>
                    <a:pt x="4117" y="1"/>
                  </a:moveTo>
                  <a:cubicBezTo>
                    <a:pt x="3302" y="1"/>
                    <a:pt x="2640" y="662"/>
                    <a:pt x="2640" y="1477"/>
                  </a:cubicBezTo>
                  <a:lnTo>
                    <a:pt x="2640" y="3307"/>
                  </a:lnTo>
                  <a:cubicBezTo>
                    <a:pt x="2640" y="3991"/>
                    <a:pt x="2994" y="4594"/>
                    <a:pt x="3526" y="4938"/>
                  </a:cubicBezTo>
                  <a:lnTo>
                    <a:pt x="3526" y="5183"/>
                  </a:lnTo>
                  <a:cubicBezTo>
                    <a:pt x="3526" y="5183"/>
                    <a:pt x="3525" y="5183"/>
                    <a:pt x="3525" y="5184"/>
                  </a:cubicBezTo>
                  <a:lnTo>
                    <a:pt x="2573" y="5675"/>
                  </a:lnTo>
                  <a:cubicBezTo>
                    <a:pt x="2532" y="5696"/>
                    <a:pt x="2499" y="5731"/>
                    <a:pt x="2481" y="5773"/>
                  </a:cubicBezTo>
                  <a:lnTo>
                    <a:pt x="1828" y="5898"/>
                  </a:lnTo>
                  <a:cubicBezTo>
                    <a:pt x="769" y="6100"/>
                    <a:pt x="0" y="7028"/>
                    <a:pt x="0" y="8107"/>
                  </a:cubicBezTo>
                  <a:lnTo>
                    <a:pt x="0" y="9888"/>
                  </a:lnTo>
                  <a:cubicBezTo>
                    <a:pt x="0" y="9998"/>
                    <a:pt x="89" y="10086"/>
                    <a:pt x="198" y="10086"/>
                  </a:cubicBezTo>
                  <a:lnTo>
                    <a:pt x="8943" y="10086"/>
                  </a:lnTo>
                  <a:cubicBezTo>
                    <a:pt x="9052" y="10086"/>
                    <a:pt x="9140" y="9998"/>
                    <a:pt x="9140" y="9888"/>
                  </a:cubicBezTo>
                  <a:lnTo>
                    <a:pt x="9140" y="8994"/>
                  </a:lnTo>
                  <a:cubicBezTo>
                    <a:pt x="9139" y="8884"/>
                    <a:pt x="9051" y="8796"/>
                    <a:pt x="8943" y="8796"/>
                  </a:cubicBezTo>
                  <a:cubicBezTo>
                    <a:pt x="8834" y="8796"/>
                    <a:pt x="8745" y="8884"/>
                    <a:pt x="8745" y="8994"/>
                  </a:cubicBezTo>
                  <a:lnTo>
                    <a:pt x="8745" y="9692"/>
                  </a:lnTo>
                  <a:lnTo>
                    <a:pt x="6461" y="9692"/>
                  </a:lnTo>
                  <a:lnTo>
                    <a:pt x="7115" y="8329"/>
                  </a:lnTo>
                  <a:cubicBezTo>
                    <a:pt x="7162" y="8232"/>
                    <a:pt x="7124" y="8117"/>
                    <a:pt x="7029" y="8068"/>
                  </a:cubicBezTo>
                  <a:lnTo>
                    <a:pt x="6854" y="7977"/>
                  </a:lnTo>
                  <a:lnTo>
                    <a:pt x="7058" y="7821"/>
                  </a:lnTo>
                  <a:cubicBezTo>
                    <a:pt x="7102" y="7788"/>
                    <a:pt x="7129" y="7737"/>
                    <a:pt x="7134" y="7683"/>
                  </a:cubicBezTo>
                  <a:lnTo>
                    <a:pt x="7259" y="6292"/>
                  </a:lnTo>
                  <a:cubicBezTo>
                    <a:pt x="7824" y="6411"/>
                    <a:pt x="8305" y="6795"/>
                    <a:pt x="8550" y="7325"/>
                  </a:cubicBezTo>
                  <a:cubicBezTo>
                    <a:pt x="8584" y="7396"/>
                    <a:pt x="8654" y="7438"/>
                    <a:pt x="8728" y="7438"/>
                  </a:cubicBezTo>
                  <a:cubicBezTo>
                    <a:pt x="8766" y="7438"/>
                    <a:pt x="8805" y="7427"/>
                    <a:pt x="8841" y="7401"/>
                  </a:cubicBezTo>
                  <a:cubicBezTo>
                    <a:pt x="8919" y="7347"/>
                    <a:pt x="8943" y="7241"/>
                    <a:pt x="8903" y="7154"/>
                  </a:cubicBezTo>
                  <a:cubicBezTo>
                    <a:pt x="8599" y="6502"/>
                    <a:pt x="8001" y="6033"/>
                    <a:pt x="7299" y="5897"/>
                  </a:cubicBezTo>
                  <a:lnTo>
                    <a:pt x="6650" y="5773"/>
                  </a:lnTo>
                  <a:cubicBezTo>
                    <a:pt x="6633" y="5731"/>
                    <a:pt x="6601" y="5696"/>
                    <a:pt x="6560" y="5675"/>
                  </a:cubicBezTo>
                  <a:lnTo>
                    <a:pt x="5616" y="5183"/>
                  </a:lnTo>
                  <a:lnTo>
                    <a:pt x="5614" y="5183"/>
                  </a:lnTo>
                  <a:lnTo>
                    <a:pt x="5614" y="4938"/>
                  </a:lnTo>
                  <a:cubicBezTo>
                    <a:pt x="6147" y="4594"/>
                    <a:pt x="6500" y="3991"/>
                    <a:pt x="6500" y="3307"/>
                  </a:cubicBezTo>
                  <a:lnTo>
                    <a:pt x="6500" y="2345"/>
                  </a:lnTo>
                  <a:cubicBezTo>
                    <a:pt x="6860" y="2071"/>
                    <a:pt x="7071" y="1650"/>
                    <a:pt x="7071" y="1197"/>
                  </a:cubicBezTo>
                  <a:lnTo>
                    <a:pt x="7071" y="198"/>
                  </a:lnTo>
                  <a:cubicBezTo>
                    <a:pt x="7071" y="89"/>
                    <a:pt x="6983" y="1"/>
                    <a:pt x="6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6"/>
            <p:cNvSpPr/>
            <p:nvPr/>
          </p:nvSpPr>
          <p:spPr>
            <a:xfrm>
              <a:off x="4202124" y="3285690"/>
              <a:ext cx="32646" cy="17954"/>
            </a:xfrm>
            <a:custGeom>
              <a:avLst/>
              <a:gdLst/>
              <a:ahLst/>
              <a:cxnLst/>
              <a:rect l="l" t="t" r="r" b="b"/>
              <a:pathLst>
                <a:path w="891" h="490" extrusionOk="0">
                  <a:moveTo>
                    <a:pt x="217" y="0"/>
                  </a:moveTo>
                  <a:cubicBezTo>
                    <a:pt x="167" y="0"/>
                    <a:pt x="117" y="20"/>
                    <a:pt x="78" y="59"/>
                  </a:cubicBezTo>
                  <a:cubicBezTo>
                    <a:pt x="1" y="135"/>
                    <a:pt x="1" y="260"/>
                    <a:pt x="78" y="337"/>
                  </a:cubicBezTo>
                  <a:cubicBezTo>
                    <a:pt x="179" y="438"/>
                    <a:pt x="312" y="489"/>
                    <a:pt x="446" y="489"/>
                  </a:cubicBezTo>
                  <a:cubicBezTo>
                    <a:pt x="578" y="489"/>
                    <a:pt x="712" y="438"/>
                    <a:pt x="813" y="337"/>
                  </a:cubicBezTo>
                  <a:cubicBezTo>
                    <a:pt x="890" y="260"/>
                    <a:pt x="890" y="135"/>
                    <a:pt x="813" y="59"/>
                  </a:cubicBezTo>
                  <a:cubicBezTo>
                    <a:pt x="775" y="20"/>
                    <a:pt x="725" y="0"/>
                    <a:pt x="674" y="0"/>
                  </a:cubicBezTo>
                  <a:cubicBezTo>
                    <a:pt x="624" y="0"/>
                    <a:pt x="573" y="20"/>
                    <a:pt x="534" y="59"/>
                  </a:cubicBezTo>
                  <a:cubicBezTo>
                    <a:pt x="510" y="83"/>
                    <a:pt x="478" y="95"/>
                    <a:pt x="446" y="95"/>
                  </a:cubicBezTo>
                  <a:cubicBezTo>
                    <a:pt x="414" y="95"/>
                    <a:pt x="381" y="83"/>
                    <a:pt x="357" y="59"/>
                  </a:cubicBezTo>
                  <a:cubicBezTo>
                    <a:pt x="318" y="20"/>
                    <a:pt x="26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6"/>
            <p:cNvSpPr/>
            <p:nvPr/>
          </p:nvSpPr>
          <p:spPr>
            <a:xfrm>
              <a:off x="4371291" y="3437746"/>
              <a:ext cx="14473" cy="14473"/>
            </a:xfrm>
            <a:custGeom>
              <a:avLst/>
              <a:gdLst/>
              <a:ahLst/>
              <a:cxnLst/>
              <a:rect l="l" t="t" r="r" b="b"/>
              <a:pathLst>
                <a:path w="395" h="395" extrusionOk="0">
                  <a:moveTo>
                    <a:pt x="198" y="1"/>
                  </a:moveTo>
                  <a:cubicBezTo>
                    <a:pt x="89" y="1"/>
                    <a:pt x="1" y="89"/>
                    <a:pt x="1" y="198"/>
                  </a:cubicBezTo>
                  <a:cubicBezTo>
                    <a:pt x="1" y="306"/>
                    <a:pt x="89" y="395"/>
                    <a:pt x="198" y="395"/>
                  </a:cubicBezTo>
                  <a:cubicBezTo>
                    <a:pt x="307" y="395"/>
                    <a:pt x="395" y="306"/>
                    <a:pt x="395" y="198"/>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106"/>
          <p:cNvGrpSpPr/>
          <p:nvPr/>
        </p:nvGrpSpPr>
        <p:grpSpPr>
          <a:xfrm>
            <a:off x="3999422" y="2632902"/>
            <a:ext cx="366556" cy="366556"/>
            <a:chOff x="4033397" y="2582715"/>
            <a:chExt cx="369624" cy="369624"/>
          </a:xfrm>
        </p:grpSpPr>
        <p:sp>
          <p:nvSpPr>
            <p:cNvPr id="1263" name="Google Shape;1263;p106"/>
            <p:cNvSpPr/>
            <p:nvPr/>
          </p:nvSpPr>
          <p:spPr>
            <a:xfrm>
              <a:off x="4103782" y="2729898"/>
              <a:ext cx="228121" cy="222441"/>
            </a:xfrm>
            <a:custGeom>
              <a:avLst/>
              <a:gdLst/>
              <a:ahLst/>
              <a:cxnLst/>
              <a:rect l="l" t="t" r="r" b="b"/>
              <a:pathLst>
                <a:path w="6226" h="6071" extrusionOk="0">
                  <a:moveTo>
                    <a:pt x="1420" y="395"/>
                  </a:moveTo>
                  <a:lnTo>
                    <a:pt x="1420" y="1420"/>
                  </a:lnTo>
                  <a:lnTo>
                    <a:pt x="396" y="1420"/>
                  </a:lnTo>
                  <a:lnTo>
                    <a:pt x="396" y="395"/>
                  </a:lnTo>
                  <a:close/>
                  <a:moveTo>
                    <a:pt x="5831" y="395"/>
                  </a:moveTo>
                  <a:lnTo>
                    <a:pt x="5831" y="1420"/>
                  </a:lnTo>
                  <a:lnTo>
                    <a:pt x="4807" y="1420"/>
                  </a:lnTo>
                  <a:lnTo>
                    <a:pt x="4807" y="395"/>
                  </a:lnTo>
                  <a:close/>
                  <a:moveTo>
                    <a:pt x="15" y="1"/>
                  </a:moveTo>
                  <a:cubicBezTo>
                    <a:pt x="7" y="1"/>
                    <a:pt x="1" y="7"/>
                    <a:pt x="1" y="15"/>
                  </a:cubicBezTo>
                  <a:lnTo>
                    <a:pt x="1" y="4498"/>
                  </a:lnTo>
                  <a:cubicBezTo>
                    <a:pt x="1" y="4554"/>
                    <a:pt x="24" y="4608"/>
                    <a:pt x="64" y="4647"/>
                  </a:cubicBezTo>
                  <a:cubicBezTo>
                    <a:pt x="1051" y="5606"/>
                    <a:pt x="2117" y="6070"/>
                    <a:pt x="3114" y="6070"/>
                  </a:cubicBezTo>
                  <a:cubicBezTo>
                    <a:pt x="3568" y="6070"/>
                    <a:pt x="4008" y="5974"/>
                    <a:pt x="4420" y="5783"/>
                  </a:cubicBezTo>
                  <a:cubicBezTo>
                    <a:pt x="4423" y="5781"/>
                    <a:pt x="4425" y="5779"/>
                    <a:pt x="4427" y="5776"/>
                  </a:cubicBezTo>
                  <a:cubicBezTo>
                    <a:pt x="4516" y="5580"/>
                    <a:pt x="4393" y="5442"/>
                    <a:pt x="4258" y="5442"/>
                  </a:cubicBezTo>
                  <a:cubicBezTo>
                    <a:pt x="4232" y="5442"/>
                    <a:pt x="4206" y="5447"/>
                    <a:pt x="4181" y="5457"/>
                  </a:cubicBezTo>
                  <a:cubicBezTo>
                    <a:pt x="3843" y="5602"/>
                    <a:pt x="3484" y="5676"/>
                    <a:pt x="3113" y="5676"/>
                  </a:cubicBezTo>
                  <a:cubicBezTo>
                    <a:pt x="2244" y="5676"/>
                    <a:pt x="1313" y="5272"/>
                    <a:pt x="449" y="4436"/>
                  </a:cubicBezTo>
                  <a:cubicBezTo>
                    <a:pt x="415" y="4403"/>
                    <a:pt x="395" y="4357"/>
                    <a:pt x="395" y="4308"/>
                  </a:cubicBezTo>
                  <a:lnTo>
                    <a:pt x="395" y="1814"/>
                  </a:lnTo>
                  <a:lnTo>
                    <a:pt x="1420" y="1814"/>
                  </a:lnTo>
                  <a:lnTo>
                    <a:pt x="1420" y="2938"/>
                  </a:lnTo>
                  <a:cubicBezTo>
                    <a:pt x="1420" y="3851"/>
                    <a:pt x="2136" y="4618"/>
                    <a:pt x="3051" y="4651"/>
                  </a:cubicBezTo>
                  <a:cubicBezTo>
                    <a:pt x="3072" y="4652"/>
                    <a:pt x="3093" y="4652"/>
                    <a:pt x="3113" y="4652"/>
                  </a:cubicBezTo>
                  <a:cubicBezTo>
                    <a:pt x="4047" y="4652"/>
                    <a:pt x="4807" y="3893"/>
                    <a:pt x="4807" y="2959"/>
                  </a:cubicBezTo>
                  <a:lnTo>
                    <a:pt x="4807" y="1814"/>
                  </a:lnTo>
                  <a:lnTo>
                    <a:pt x="5831" y="1814"/>
                  </a:lnTo>
                  <a:lnTo>
                    <a:pt x="5831" y="2959"/>
                  </a:lnTo>
                  <a:cubicBezTo>
                    <a:pt x="5831" y="3468"/>
                    <a:pt x="5690" y="3965"/>
                    <a:pt x="5420" y="4396"/>
                  </a:cubicBezTo>
                  <a:cubicBezTo>
                    <a:pt x="5362" y="4488"/>
                    <a:pt x="5390" y="4609"/>
                    <a:pt x="5483" y="4667"/>
                  </a:cubicBezTo>
                  <a:cubicBezTo>
                    <a:pt x="5515" y="4687"/>
                    <a:pt x="5551" y="4697"/>
                    <a:pt x="5587" y="4697"/>
                  </a:cubicBezTo>
                  <a:cubicBezTo>
                    <a:pt x="5652" y="4697"/>
                    <a:pt x="5716" y="4664"/>
                    <a:pt x="5754" y="4605"/>
                  </a:cubicBezTo>
                  <a:cubicBezTo>
                    <a:pt x="6062" y="4111"/>
                    <a:pt x="6225" y="3542"/>
                    <a:pt x="6225" y="2959"/>
                  </a:cubicBezTo>
                  <a:lnTo>
                    <a:pt x="6225" y="198"/>
                  </a:lnTo>
                  <a:cubicBezTo>
                    <a:pt x="6225" y="89"/>
                    <a:pt x="6137" y="1"/>
                    <a:pt x="6029" y="1"/>
                  </a:cubicBezTo>
                  <a:lnTo>
                    <a:pt x="4610" y="1"/>
                  </a:lnTo>
                  <a:cubicBezTo>
                    <a:pt x="4502" y="1"/>
                    <a:pt x="4413" y="89"/>
                    <a:pt x="4413" y="198"/>
                  </a:cubicBezTo>
                  <a:lnTo>
                    <a:pt x="4413" y="2939"/>
                  </a:lnTo>
                  <a:cubicBezTo>
                    <a:pt x="4413" y="3636"/>
                    <a:pt x="3872" y="4224"/>
                    <a:pt x="3176" y="4257"/>
                  </a:cubicBezTo>
                  <a:cubicBezTo>
                    <a:pt x="3155" y="4258"/>
                    <a:pt x="3135" y="4258"/>
                    <a:pt x="3114" y="4258"/>
                  </a:cubicBezTo>
                  <a:cubicBezTo>
                    <a:pt x="2397" y="4258"/>
                    <a:pt x="1814" y="3676"/>
                    <a:pt x="1814" y="2959"/>
                  </a:cubicBezTo>
                  <a:lnTo>
                    <a:pt x="1814" y="198"/>
                  </a:lnTo>
                  <a:cubicBezTo>
                    <a:pt x="1814" y="89"/>
                    <a:pt x="1726"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6"/>
            <p:cNvSpPr/>
            <p:nvPr/>
          </p:nvSpPr>
          <p:spPr>
            <a:xfrm>
              <a:off x="4161857" y="2582715"/>
              <a:ext cx="112008" cy="115489"/>
            </a:xfrm>
            <a:custGeom>
              <a:avLst/>
              <a:gdLst/>
              <a:ahLst/>
              <a:cxnLst/>
              <a:rect l="l" t="t" r="r" b="b"/>
              <a:pathLst>
                <a:path w="3057" h="3152" extrusionOk="0">
                  <a:moveTo>
                    <a:pt x="1527" y="394"/>
                  </a:moveTo>
                  <a:cubicBezTo>
                    <a:pt x="1541" y="394"/>
                    <a:pt x="1555" y="395"/>
                    <a:pt x="1569" y="396"/>
                  </a:cubicBezTo>
                  <a:cubicBezTo>
                    <a:pt x="1794" y="416"/>
                    <a:pt x="1962" y="612"/>
                    <a:pt x="1962" y="838"/>
                  </a:cubicBezTo>
                  <a:lnTo>
                    <a:pt x="1962" y="1133"/>
                  </a:lnTo>
                  <a:cubicBezTo>
                    <a:pt x="1962" y="1359"/>
                    <a:pt x="1794" y="1554"/>
                    <a:pt x="1569" y="1574"/>
                  </a:cubicBezTo>
                  <a:cubicBezTo>
                    <a:pt x="1555" y="1575"/>
                    <a:pt x="1541" y="1576"/>
                    <a:pt x="1527" y="1576"/>
                  </a:cubicBezTo>
                  <a:cubicBezTo>
                    <a:pt x="1289" y="1576"/>
                    <a:pt x="1095" y="1382"/>
                    <a:pt x="1095" y="1143"/>
                  </a:cubicBezTo>
                  <a:lnTo>
                    <a:pt x="1095" y="827"/>
                  </a:lnTo>
                  <a:cubicBezTo>
                    <a:pt x="1095" y="589"/>
                    <a:pt x="1289" y="394"/>
                    <a:pt x="1527" y="394"/>
                  </a:cubicBezTo>
                  <a:close/>
                  <a:moveTo>
                    <a:pt x="1684" y="1970"/>
                  </a:moveTo>
                  <a:cubicBezTo>
                    <a:pt x="2158" y="1970"/>
                    <a:pt x="2556" y="2309"/>
                    <a:pt x="2648" y="2758"/>
                  </a:cubicBezTo>
                  <a:lnTo>
                    <a:pt x="422" y="2758"/>
                  </a:lnTo>
                  <a:cubicBezTo>
                    <a:pt x="513" y="2309"/>
                    <a:pt x="912" y="1970"/>
                    <a:pt x="1387" y="1970"/>
                  </a:cubicBezTo>
                  <a:close/>
                  <a:moveTo>
                    <a:pt x="1528" y="0"/>
                  </a:moveTo>
                  <a:cubicBezTo>
                    <a:pt x="1072" y="0"/>
                    <a:pt x="701" y="372"/>
                    <a:pt x="701" y="827"/>
                  </a:cubicBezTo>
                  <a:lnTo>
                    <a:pt x="701" y="1142"/>
                  </a:lnTo>
                  <a:cubicBezTo>
                    <a:pt x="701" y="1341"/>
                    <a:pt x="772" y="1523"/>
                    <a:pt x="888" y="1666"/>
                  </a:cubicBezTo>
                  <a:cubicBezTo>
                    <a:pt x="370" y="1865"/>
                    <a:pt x="1" y="2368"/>
                    <a:pt x="2" y="2956"/>
                  </a:cubicBezTo>
                  <a:cubicBezTo>
                    <a:pt x="2" y="3064"/>
                    <a:pt x="90" y="3151"/>
                    <a:pt x="198" y="3151"/>
                  </a:cubicBezTo>
                  <a:lnTo>
                    <a:pt x="2858" y="3151"/>
                  </a:lnTo>
                  <a:cubicBezTo>
                    <a:pt x="2966" y="3151"/>
                    <a:pt x="3055" y="3064"/>
                    <a:pt x="3055" y="2956"/>
                  </a:cubicBezTo>
                  <a:cubicBezTo>
                    <a:pt x="3056" y="2369"/>
                    <a:pt x="2687" y="1866"/>
                    <a:pt x="2168" y="1666"/>
                  </a:cubicBezTo>
                  <a:cubicBezTo>
                    <a:pt x="2285" y="1523"/>
                    <a:pt x="2356" y="1342"/>
                    <a:pt x="2356" y="1142"/>
                  </a:cubicBezTo>
                  <a:lnTo>
                    <a:pt x="2356" y="841"/>
                  </a:lnTo>
                  <a:cubicBezTo>
                    <a:pt x="2356" y="410"/>
                    <a:pt x="2005" y="25"/>
                    <a:pt x="1574" y="1"/>
                  </a:cubicBezTo>
                  <a:cubicBezTo>
                    <a:pt x="1559" y="1"/>
                    <a:pt x="1543" y="0"/>
                    <a:pt x="1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6"/>
            <p:cNvSpPr/>
            <p:nvPr/>
          </p:nvSpPr>
          <p:spPr>
            <a:xfrm>
              <a:off x="4033397" y="2582715"/>
              <a:ext cx="111972" cy="115489"/>
            </a:xfrm>
            <a:custGeom>
              <a:avLst/>
              <a:gdLst/>
              <a:ahLst/>
              <a:cxnLst/>
              <a:rect l="l" t="t" r="r" b="b"/>
              <a:pathLst>
                <a:path w="3056" h="3152" extrusionOk="0">
                  <a:moveTo>
                    <a:pt x="1527" y="394"/>
                  </a:moveTo>
                  <a:cubicBezTo>
                    <a:pt x="1541" y="394"/>
                    <a:pt x="1555" y="395"/>
                    <a:pt x="1569" y="396"/>
                  </a:cubicBezTo>
                  <a:cubicBezTo>
                    <a:pt x="1794" y="416"/>
                    <a:pt x="1962" y="612"/>
                    <a:pt x="1962" y="838"/>
                  </a:cubicBezTo>
                  <a:lnTo>
                    <a:pt x="1962" y="1133"/>
                  </a:lnTo>
                  <a:cubicBezTo>
                    <a:pt x="1962" y="1359"/>
                    <a:pt x="1794" y="1554"/>
                    <a:pt x="1569" y="1574"/>
                  </a:cubicBezTo>
                  <a:cubicBezTo>
                    <a:pt x="1555" y="1575"/>
                    <a:pt x="1541" y="1576"/>
                    <a:pt x="1527" y="1576"/>
                  </a:cubicBezTo>
                  <a:cubicBezTo>
                    <a:pt x="1289" y="1576"/>
                    <a:pt x="1095" y="1382"/>
                    <a:pt x="1095" y="1143"/>
                  </a:cubicBezTo>
                  <a:lnTo>
                    <a:pt x="1095" y="827"/>
                  </a:lnTo>
                  <a:cubicBezTo>
                    <a:pt x="1095" y="589"/>
                    <a:pt x="1289" y="394"/>
                    <a:pt x="1527" y="394"/>
                  </a:cubicBezTo>
                  <a:close/>
                  <a:moveTo>
                    <a:pt x="1673" y="1970"/>
                  </a:moveTo>
                  <a:cubicBezTo>
                    <a:pt x="2149" y="1970"/>
                    <a:pt x="2547" y="2309"/>
                    <a:pt x="2638" y="2758"/>
                  </a:cubicBezTo>
                  <a:lnTo>
                    <a:pt x="413" y="2758"/>
                  </a:lnTo>
                  <a:cubicBezTo>
                    <a:pt x="504" y="2309"/>
                    <a:pt x="902" y="1970"/>
                    <a:pt x="1378" y="1970"/>
                  </a:cubicBezTo>
                  <a:close/>
                  <a:moveTo>
                    <a:pt x="1528" y="0"/>
                  </a:moveTo>
                  <a:cubicBezTo>
                    <a:pt x="1072" y="0"/>
                    <a:pt x="701" y="372"/>
                    <a:pt x="701" y="827"/>
                  </a:cubicBezTo>
                  <a:lnTo>
                    <a:pt x="701" y="1142"/>
                  </a:lnTo>
                  <a:cubicBezTo>
                    <a:pt x="701" y="1342"/>
                    <a:pt x="772" y="1523"/>
                    <a:pt x="889" y="1666"/>
                  </a:cubicBezTo>
                  <a:cubicBezTo>
                    <a:pt x="371" y="1866"/>
                    <a:pt x="1" y="2368"/>
                    <a:pt x="2" y="2956"/>
                  </a:cubicBezTo>
                  <a:cubicBezTo>
                    <a:pt x="2" y="3064"/>
                    <a:pt x="90" y="3151"/>
                    <a:pt x="198" y="3151"/>
                  </a:cubicBezTo>
                  <a:lnTo>
                    <a:pt x="2858" y="3151"/>
                  </a:lnTo>
                  <a:cubicBezTo>
                    <a:pt x="2967" y="3151"/>
                    <a:pt x="3055" y="3063"/>
                    <a:pt x="3055" y="2955"/>
                  </a:cubicBezTo>
                  <a:cubicBezTo>
                    <a:pt x="3055" y="2368"/>
                    <a:pt x="2687" y="1865"/>
                    <a:pt x="2168" y="1667"/>
                  </a:cubicBezTo>
                  <a:cubicBezTo>
                    <a:pt x="2285" y="1524"/>
                    <a:pt x="2356" y="1342"/>
                    <a:pt x="2356" y="1142"/>
                  </a:cubicBezTo>
                  <a:lnTo>
                    <a:pt x="2356" y="841"/>
                  </a:lnTo>
                  <a:cubicBezTo>
                    <a:pt x="2356" y="410"/>
                    <a:pt x="2005" y="25"/>
                    <a:pt x="1574" y="1"/>
                  </a:cubicBezTo>
                  <a:cubicBezTo>
                    <a:pt x="1559" y="1"/>
                    <a:pt x="1543" y="0"/>
                    <a:pt x="1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6"/>
            <p:cNvSpPr/>
            <p:nvPr/>
          </p:nvSpPr>
          <p:spPr>
            <a:xfrm>
              <a:off x="4291049" y="2582715"/>
              <a:ext cx="111972" cy="115489"/>
            </a:xfrm>
            <a:custGeom>
              <a:avLst/>
              <a:gdLst/>
              <a:ahLst/>
              <a:cxnLst/>
              <a:rect l="l" t="t" r="r" b="b"/>
              <a:pathLst>
                <a:path w="3056" h="3152" extrusionOk="0">
                  <a:moveTo>
                    <a:pt x="1527" y="394"/>
                  </a:moveTo>
                  <a:cubicBezTo>
                    <a:pt x="1541" y="394"/>
                    <a:pt x="1555" y="395"/>
                    <a:pt x="1569" y="396"/>
                  </a:cubicBezTo>
                  <a:cubicBezTo>
                    <a:pt x="1793" y="416"/>
                    <a:pt x="1962" y="612"/>
                    <a:pt x="1962" y="838"/>
                  </a:cubicBezTo>
                  <a:lnTo>
                    <a:pt x="1962" y="1133"/>
                  </a:lnTo>
                  <a:cubicBezTo>
                    <a:pt x="1962" y="1359"/>
                    <a:pt x="1793" y="1554"/>
                    <a:pt x="1569" y="1574"/>
                  </a:cubicBezTo>
                  <a:cubicBezTo>
                    <a:pt x="1555" y="1575"/>
                    <a:pt x="1541" y="1576"/>
                    <a:pt x="1527" y="1576"/>
                  </a:cubicBezTo>
                  <a:cubicBezTo>
                    <a:pt x="1289" y="1576"/>
                    <a:pt x="1095" y="1382"/>
                    <a:pt x="1095" y="1143"/>
                  </a:cubicBezTo>
                  <a:lnTo>
                    <a:pt x="1095" y="827"/>
                  </a:lnTo>
                  <a:cubicBezTo>
                    <a:pt x="1095" y="589"/>
                    <a:pt x="1289" y="394"/>
                    <a:pt x="1527" y="394"/>
                  </a:cubicBezTo>
                  <a:close/>
                  <a:moveTo>
                    <a:pt x="1673" y="1970"/>
                  </a:moveTo>
                  <a:cubicBezTo>
                    <a:pt x="2148" y="1970"/>
                    <a:pt x="2546" y="2309"/>
                    <a:pt x="2637" y="2758"/>
                  </a:cubicBezTo>
                  <a:lnTo>
                    <a:pt x="412" y="2758"/>
                  </a:lnTo>
                  <a:cubicBezTo>
                    <a:pt x="503" y="2309"/>
                    <a:pt x="901" y="1970"/>
                    <a:pt x="1377" y="1970"/>
                  </a:cubicBezTo>
                  <a:close/>
                  <a:moveTo>
                    <a:pt x="1528" y="0"/>
                  </a:moveTo>
                  <a:cubicBezTo>
                    <a:pt x="1072" y="0"/>
                    <a:pt x="700" y="372"/>
                    <a:pt x="700" y="827"/>
                  </a:cubicBezTo>
                  <a:lnTo>
                    <a:pt x="700" y="1142"/>
                  </a:lnTo>
                  <a:cubicBezTo>
                    <a:pt x="700" y="1342"/>
                    <a:pt x="771" y="1523"/>
                    <a:pt x="888" y="1666"/>
                  </a:cubicBezTo>
                  <a:cubicBezTo>
                    <a:pt x="370" y="1866"/>
                    <a:pt x="1" y="2368"/>
                    <a:pt x="1" y="2956"/>
                  </a:cubicBezTo>
                  <a:cubicBezTo>
                    <a:pt x="2" y="3064"/>
                    <a:pt x="90" y="3151"/>
                    <a:pt x="198" y="3151"/>
                  </a:cubicBezTo>
                  <a:lnTo>
                    <a:pt x="2858" y="3151"/>
                  </a:lnTo>
                  <a:cubicBezTo>
                    <a:pt x="2966" y="3151"/>
                    <a:pt x="3054" y="3064"/>
                    <a:pt x="3054" y="2956"/>
                  </a:cubicBezTo>
                  <a:cubicBezTo>
                    <a:pt x="3055" y="2369"/>
                    <a:pt x="2687" y="1866"/>
                    <a:pt x="2168" y="1667"/>
                  </a:cubicBezTo>
                  <a:cubicBezTo>
                    <a:pt x="2285" y="1524"/>
                    <a:pt x="2356" y="1342"/>
                    <a:pt x="2356" y="1142"/>
                  </a:cubicBezTo>
                  <a:lnTo>
                    <a:pt x="2356" y="841"/>
                  </a:lnTo>
                  <a:cubicBezTo>
                    <a:pt x="2356" y="410"/>
                    <a:pt x="2004" y="25"/>
                    <a:pt x="1574" y="1"/>
                  </a:cubicBezTo>
                  <a:cubicBezTo>
                    <a:pt x="1559" y="1"/>
                    <a:pt x="1543" y="0"/>
                    <a:pt x="1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6"/>
            <p:cNvSpPr/>
            <p:nvPr/>
          </p:nvSpPr>
          <p:spPr>
            <a:xfrm>
              <a:off x="4197324" y="2729935"/>
              <a:ext cx="41733" cy="66428"/>
            </a:xfrm>
            <a:custGeom>
              <a:avLst/>
              <a:gdLst/>
              <a:ahLst/>
              <a:cxnLst/>
              <a:rect l="l" t="t" r="r" b="b"/>
              <a:pathLst>
                <a:path w="1139" h="1813" extrusionOk="0">
                  <a:moveTo>
                    <a:pt x="566" y="0"/>
                  </a:moveTo>
                  <a:cubicBezTo>
                    <a:pt x="494" y="0"/>
                    <a:pt x="424" y="41"/>
                    <a:pt x="390" y="110"/>
                  </a:cubicBezTo>
                  <a:lnTo>
                    <a:pt x="41" y="819"/>
                  </a:lnTo>
                  <a:cubicBezTo>
                    <a:pt x="0" y="903"/>
                    <a:pt x="22" y="1007"/>
                    <a:pt x="103" y="1067"/>
                  </a:cubicBezTo>
                  <a:cubicBezTo>
                    <a:pt x="138" y="1092"/>
                    <a:pt x="180" y="1103"/>
                    <a:pt x="223" y="1103"/>
                  </a:cubicBezTo>
                  <a:lnTo>
                    <a:pt x="604" y="1103"/>
                  </a:lnTo>
                  <a:lnTo>
                    <a:pt x="395" y="1528"/>
                  </a:lnTo>
                  <a:cubicBezTo>
                    <a:pt x="347" y="1626"/>
                    <a:pt x="388" y="1745"/>
                    <a:pt x="486" y="1792"/>
                  </a:cubicBezTo>
                  <a:cubicBezTo>
                    <a:pt x="513" y="1805"/>
                    <a:pt x="543" y="1813"/>
                    <a:pt x="572" y="1813"/>
                  </a:cubicBezTo>
                  <a:cubicBezTo>
                    <a:pt x="645" y="1813"/>
                    <a:pt x="714" y="1772"/>
                    <a:pt x="749" y="1703"/>
                  </a:cubicBezTo>
                  <a:lnTo>
                    <a:pt x="1098" y="994"/>
                  </a:lnTo>
                  <a:cubicBezTo>
                    <a:pt x="1139" y="910"/>
                    <a:pt x="1117" y="806"/>
                    <a:pt x="1036" y="746"/>
                  </a:cubicBezTo>
                  <a:cubicBezTo>
                    <a:pt x="1001" y="720"/>
                    <a:pt x="959" y="709"/>
                    <a:pt x="916" y="709"/>
                  </a:cubicBezTo>
                  <a:lnTo>
                    <a:pt x="535" y="709"/>
                  </a:lnTo>
                  <a:lnTo>
                    <a:pt x="744" y="285"/>
                  </a:lnTo>
                  <a:cubicBezTo>
                    <a:pt x="792" y="187"/>
                    <a:pt x="751" y="68"/>
                    <a:pt x="654" y="21"/>
                  </a:cubicBezTo>
                  <a:cubicBezTo>
                    <a:pt x="625" y="7"/>
                    <a:pt x="596"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6"/>
            <p:cNvSpPr/>
            <p:nvPr/>
          </p:nvSpPr>
          <p:spPr>
            <a:xfrm>
              <a:off x="4280314" y="2912255"/>
              <a:ext cx="14473" cy="14473"/>
            </a:xfrm>
            <a:custGeom>
              <a:avLst/>
              <a:gdLst/>
              <a:ahLst/>
              <a:cxnLst/>
              <a:rect l="l" t="t" r="r" b="b"/>
              <a:pathLst>
                <a:path w="395" h="395" extrusionOk="0">
                  <a:moveTo>
                    <a:pt x="198" y="0"/>
                  </a:moveTo>
                  <a:cubicBezTo>
                    <a:pt x="89" y="0"/>
                    <a:pt x="1" y="89"/>
                    <a:pt x="1" y="198"/>
                  </a:cubicBezTo>
                  <a:cubicBezTo>
                    <a:pt x="1" y="306"/>
                    <a:pt x="89" y="394"/>
                    <a:pt x="198" y="394"/>
                  </a:cubicBezTo>
                  <a:cubicBezTo>
                    <a:pt x="308" y="394"/>
                    <a:pt x="395" y="306"/>
                    <a:pt x="395" y="198"/>
                  </a:cubicBezTo>
                  <a:cubicBezTo>
                    <a:pt x="395" y="89"/>
                    <a:pt x="30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106"/>
          <p:cNvGrpSpPr/>
          <p:nvPr/>
        </p:nvGrpSpPr>
        <p:grpSpPr>
          <a:xfrm>
            <a:off x="3999458" y="2052364"/>
            <a:ext cx="366520" cy="366484"/>
            <a:chOff x="4033433" y="1997318"/>
            <a:chExt cx="369588" cy="369551"/>
          </a:xfrm>
        </p:grpSpPr>
        <p:sp>
          <p:nvSpPr>
            <p:cNvPr id="1270" name="Google Shape;1270;p106"/>
            <p:cNvSpPr/>
            <p:nvPr/>
          </p:nvSpPr>
          <p:spPr>
            <a:xfrm>
              <a:off x="4033433" y="1997318"/>
              <a:ext cx="284400" cy="369551"/>
            </a:xfrm>
            <a:custGeom>
              <a:avLst/>
              <a:gdLst/>
              <a:ahLst/>
              <a:cxnLst/>
              <a:rect l="l" t="t" r="r" b="b"/>
              <a:pathLst>
                <a:path w="7762" h="10086" extrusionOk="0">
                  <a:moveTo>
                    <a:pt x="7067" y="395"/>
                  </a:moveTo>
                  <a:cubicBezTo>
                    <a:pt x="7232" y="395"/>
                    <a:pt x="7367" y="529"/>
                    <a:pt x="7367" y="696"/>
                  </a:cubicBezTo>
                  <a:lnTo>
                    <a:pt x="7367" y="9390"/>
                  </a:lnTo>
                  <a:cubicBezTo>
                    <a:pt x="7368" y="9557"/>
                    <a:pt x="7232" y="9691"/>
                    <a:pt x="7067" y="9691"/>
                  </a:cubicBezTo>
                  <a:lnTo>
                    <a:pt x="696" y="9691"/>
                  </a:lnTo>
                  <a:cubicBezTo>
                    <a:pt x="530" y="9691"/>
                    <a:pt x="395" y="9557"/>
                    <a:pt x="395" y="9390"/>
                  </a:cubicBezTo>
                  <a:lnTo>
                    <a:pt x="395" y="696"/>
                  </a:lnTo>
                  <a:cubicBezTo>
                    <a:pt x="395" y="529"/>
                    <a:pt x="530" y="395"/>
                    <a:pt x="696" y="395"/>
                  </a:cubicBezTo>
                  <a:close/>
                  <a:moveTo>
                    <a:pt x="696" y="1"/>
                  </a:moveTo>
                  <a:cubicBezTo>
                    <a:pt x="312" y="1"/>
                    <a:pt x="1" y="312"/>
                    <a:pt x="1" y="696"/>
                  </a:cubicBezTo>
                  <a:lnTo>
                    <a:pt x="1" y="9390"/>
                  </a:lnTo>
                  <a:cubicBezTo>
                    <a:pt x="1" y="9774"/>
                    <a:pt x="313" y="10085"/>
                    <a:pt x="696" y="10085"/>
                  </a:cubicBezTo>
                  <a:lnTo>
                    <a:pt x="7067" y="10085"/>
                  </a:lnTo>
                  <a:cubicBezTo>
                    <a:pt x="7450" y="10085"/>
                    <a:pt x="7762" y="9774"/>
                    <a:pt x="7762" y="9390"/>
                  </a:cubicBezTo>
                  <a:lnTo>
                    <a:pt x="7762" y="789"/>
                  </a:lnTo>
                  <a:cubicBezTo>
                    <a:pt x="7762" y="403"/>
                    <a:pt x="7449" y="48"/>
                    <a:pt x="70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6"/>
            <p:cNvSpPr/>
            <p:nvPr/>
          </p:nvSpPr>
          <p:spPr>
            <a:xfrm>
              <a:off x="4065200" y="2029085"/>
              <a:ext cx="220903" cy="306017"/>
            </a:xfrm>
            <a:custGeom>
              <a:avLst/>
              <a:gdLst/>
              <a:ahLst/>
              <a:cxnLst/>
              <a:rect l="l" t="t" r="r" b="b"/>
              <a:pathLst>
                <a:path w="6029" h="8352" extrusionOk="0">
                  <a:moveTo>
                    <a:pt x="198" y="0"/>
                  </a:moveTo>
                  <a:cubicBezTo>
                    <a:pt x="89" y="0"/>
                    <a:pt x="0" y="89"/>
                    <a:pt x="0" y="197"/>
                  </a:cubicBezTo>
                  <a:lnTo>
                    <a:pt x="0" y="8155"/>
                  </a:lnTo>
                  <a:cubicBezTo>
                    <a:pt x="0" y="8263"/>
                    <a:pt x="89" y="8352"/>
                    <a:pt x="198" y="8352"/>
                  </a:cubicBezTo>
                  <a:lnTo>
                    <a:pt x="5831" y="8352"/>
                  </a:lnTo>
                  <a:cubicBezTo>
                    <a:pt x="5940" y="8352"/>
                    <a:pt x="6028" y="8263"/>
                    <a:pt x="6028" y="8155"/>
                  </a:cubicBezTo>
                  <a:lnTo>
                    <a:pt x="6028" y="197"/>
                  </a:lnTo>
                  <a:cubicBezTo>
                    <a:pt x="6028" y="89"/>
                    <a:pt x="5940" y="0"/>
                    <a:pt x="5831" y="0"/>
                  </a:cubicBezTo>
                  <a:lnTo>
                    <a:pt x="3998" y="0"/>
                  </a:lnTo>
                  <a:cubicBezTo>
                    <a:pt x="3899" y="0"/>
                    <a:pt x="3811" y="71"/>
                    <a:pt x="3797" y="168"/>
                  </a:cubicBezTo>
                  <a:cubicBezTo>
                    <a:pt x="3780" y="289"/>
                    <a:pt x="3874" y="394"/>
                    <a:pt x="3992" y="394"/>
                  </a:cubicBezTo>
                  <a:lnTo>
                    <a:pt x="5634" y="394"/>
                  </a:lnTo>
                  <a:lnTo>
                    <a:pt x="5634" y="7958"/>
                  </a:lnTo>
                  <a:lnTo>
                    <a:pt x="394" y="7958"/>
                  </a:lnTo>
                  <a:lnTo>
                    <a:pt x="394" y="394"/>
                  </a:lnTo>
                  <a:lnTo>
                    <a:pt x="2207" y="394"/>
                  </a:lnTo>
                  <a:cubicBezTo>
                    <a:pt x="2306" y="394"/>
                    <a:pt x="2394" y="324"/>
                    <a:pt x="2408" y="226"/>
                  </a:cubicBezTo>
                  <a:cubicBezTo>
                    <a:pt x="2426" y="104"/>
                    <a:pt x="2331" y="0"/>
                    <a:pt x="2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6"/>
            <p:cNvSpPr/>
            <p:nvPr/>
          </p:nvSpPr>
          <p:spPr>
            <a:xfrm>
              <a:off x="4105797" y="2088551"/>
              <a:ext cx="146377" cy="201410"/>
            </a:xfrm>
            <a:custGeom>
              <a:avLst/>
              <a:gdLst/>
              <a:ahLst/>
              <a:cxnLst/>
              <a:rect l="l" t="t" r="r" b="b"/>
              <a:pathLst>
                <a:path w="3995" h="5497" extrusionOk="0">
                  <a:moveTo>
                    <a:pt x="1998" y="394"/>
                  </a:moveTo>
                  <a:cubicBezTo>
                    <a:pt x="2178" y="394"/>
                    <a:pt x="2333" y="490"/>
                    <a:pt x="2415" y="650"/>
                  </a:cubicBezTo>
                  <a:cubicBezTo>
                    <a:pt x="2497" y="810"/>
                    <a:pt x="2482" y="993"/>
                    <a:pt x="2376" y="1138"/>
                  </a:cubicBezTo>
                  <a:lnTo>
                    <a:pt x="2264" y="1293"/>
                  </a:lnTo>
                  <a:cubicBezTo>
                    <a:pt x="2181" y="1262"/>
                    <a:pt x="2092" y="1244"/>
                    <a:pt x="1998" y="1244"/>
                  </a:cubicBezTo>
                  <a:cubicBezTo>
                    <a:pt x="1904" y="1244"/>
                    <a:pt x="1814" y="1262"/>
                    <a:pt x="1732" y="1293"/>
                  </a:cubicBezTo>
                  <a:lnTo>
                    <a:pt x="1619" y="1138"/>
                  </a:lnTo>
                  <a:cubicBezTo>
                    <a:pt x="1513" y="993"/>
                    <a:pt x="1499" y="810"/>
                    <a:pt x="1580" y="650"/>
                  </a:cubicBezTo>
                  <a:cubicBezTo>
                    <a:pt x="1662" y="490"/>
                    <a:pt x="1818" y="394"/>
                    <a:pt x="1998" y="394"/>
                  </a:cubicBezTo>
                  <a:close/>
                  <a:moveTo>
                    <a:pt x="924" y="1176"/>
                  </a:moveTo>
                  <a:cubicBezTo>
                    <a:pt x="1073" y="1176"/>
                    <a:pt x="1210" y="1245"/>
                    <a:pt x="1300" y="1370"/>
                  </a:cubicBezTo>
                  <a:lnTo>
                    <a:pt x="1413" y="1525"/>
                  </a:lnTo>
                  <a:cubicBezTo>
                    <a:pt x="1309" y="1653"/>
                    <a:pt x="1247" y="1817"/>
                    <a:pt x="1247" y="1995"/>
                  </a:cubicBezTo>
                  <a:cubicBezTo>
                    <a:pt x="1247" y="2007"/>
                    <a:pt x="1247" y="2019"/>
                    <a:pt x="1248" y="2032"/>
                  </a:cubicBezTo>
                  <a:lnTo>
                    <a:pt x="1066" y="2090"/>
                  </a:lnTo>
                  <a:cubicBezTo>
                    <a:pt x="1016" y="2106"/>
                    <a:pt x="966" y="2114"/>
                    <a:pt x="917" y="2114"/>
                  </a:cubicBezTo>
                  <a:cubicBezTo>
                    <a:pt x="796" y="2114"/>
                    <a:pt x="680" y="2066"/>
                    <a:pt x="590" y="1976"/>
                  </a:cubicBezTo>
                  <a:cubicBezTo>
                    <a:pt x="463" y="1849"/>
                    <a:pt x="421" y="1671"/>
                    <a:pt x="475" y="1500"/>
                  </a:cubicBezTo>
                  <a:cubicBezTo>
                    <a:pt x="531" y="1329"/>
                    <a:pt x="671" y="1210"/>
                    <a:pt x="848" y="1182"/>
                  </a:cubicBezTo>
                  <a:cubicBezTo>
                    <a:pt x="874" y="1178"/>
                    <a:pt x="899" y="1176"/>
                    <a:pt x="924" y="1176"/>
                  </a:cubicBezTo>
                  <a:close/>
                  <a:moveTo>
                    <a:pt x="3072" y="1176"/>
                  </a:moveTo>
                  <a:cubicBezTo>
                    <a:pt x="3097" y="1176"/>
                    <a:pt x="3122" y="1178"/>
                    <a:pt x="3147" y="1182"/>
                  </a:cubicBezTo>
                  <a:cubicBezTo>
                    <a:pt x="3325" y="1210"/>
                    <a:pt x="3465" y="1329"/>
                    <a:pt x="3520" y="1500"/>
                  </a:cubicBezTo>
                  <a:cubicBezTo>
                    <a:pt x="3575" y="1671"/>
                    <a:pt x="3533" y="1849"/>
                    <a:pt x="3406" y="1976"/>
                  </a:cubicBezTo>
                  <a:cubicBezTo>
                    <a:pt x="3315" y="2066"/>
                    <a:pt x="3199" y="2114"/>
                    <a:pt x="3078" y="2114"/>
                  </a:cubicBezTo>
                  <a:cubicBezTo>
                    <a:pt x="3029" y="2114"/>
                    <a:pt x="2979" y="2106"/>
                    <a:pt x="2930" y="2090"/>
                  </a:cubicBezTo>
                  <a:lnTo>
                    <a:pt x="2747" y="2032"/>
                  </a:lnTo>
                  <a:cubicBezTo>
                    <a:pt x="2748" y="2019"/>
                    <a:pt x="2748" y="2006"/>
                    <a:pt x="2748" y="1995"/>
                  </a:cubicBezTo>
                  <a:cubicBezTo>
                    <a:pt x="2748" y="1817"/>
                    <a:pt x="2686" y="1653"/>
                    <a:pt x="2582" y="1525"/>
                  </a:cubicBezTo>
                  <a:lnTo>
                    <a:pt x="2696" y="1370"/>
                  </a:lnTo>
                  <a:lnTo>
                    <a:pt x="2696" y="1369"/>
                  </a:lnTo>
                  <a:cubicBezTo>
                    <a:pt x="2786" y="1245"/>
                    <a:pt x="2923" y="1176"/>
                    <a:pt x="3072" y="1176"/>
                  </a:cubicBezTo>
                  <a:close/>
                  <a:moveTo>
                    <a:pt x="1997" y="1638"/>
                  </a:moveTo>
                  <a:cubicBezTo>
                    <a:pt x="2195" y="1638"/>
                    <a:pt x="2354" y="1798"/>
                    <a:pt x="2354" y="1995"/>
                  </a:cubicBezTo>
                  <a:cubicBezTo>
                    <a:pt x="2354" y="2191"/>
                    <a:pt x="2195" y="2351"/>
                    <a:pt x="1997" y="2351"/>
                  </a:cubicBezTo>
                  <a:cubicBezTo>
                    <a:pt x="1801" y="2351"/>
                    <a:pt x="1641" y="2191"/>
                    <a:pt x="1641" y="1995"/>
                  </a:cubicBezTo>
                  <a:cubicBezTo>
                    <a:pt x="1641" y="1798"/>
                    <a:pt x="1801" y="1638"/>
                    <a:pt x="1997" y="1638"/>
                  </a:cubicBezTo>
                  <a:close/>
                  <a:moveTo>
                    <a:pt x="2632" y="2405"/>
                  </a:moveTo>
                  <a:lnTo>
                    <a:pt x="2860" y="2479"/>
                  </a:lnTo>
                  <a:cubicBezTo>
                    <a:pt x="2939" y="2505"/>
                    <a:pt x="3010" y="2558"/>
                    <a:pt x="3054" y="2629"/>
                  </a:cubicBezTo>
                  <a:cubicBezTo>
                    <a:pt x="3204" y="2874"/>
                    <a:pt x="3147" y="3143"/>
                    <a:pt x="2946" y="3290"/>
                  </a:cubicBezTo>
                  <a:cubicBezTo>
                    <a:pt x="2863" y="3350"/>
                    <a:pt x="2768" y="3380"/>
                    <a:pt x="2672" y="3380"/>
                  </a:cubicBezTo>
                  <a:cubicBezTo>
                    <a:pt x="2534" y="3380"/>
                    <a:pt x="2394" y="3317"/>
                    <a:pt x="2284" y="3189"/>
                  </a:cubicBezTo>
                  <a:cubicBezTo>
                    <a:pt x="2229" y="3125"/>
                    <a:pt x="2202" y="3042"/>
                    <a:pt x="2202" y="2958"/>
                  </a:cubicBezTo>
                  <a:lnTo>
                    <a:pt x="2202" y="2718"/>
                  </a:lnTo>
                  <a:cubicBezTo>
                    <a:pt x="2381" y="2670"/>
                    <a:pt x="2533" y="2557"/>
                    <a:pt x="2632" y="2405"/>
                  </a:cubicBezTo>
                  <a:close/>
                  <a:moveTo>
                    <a:pt x="1378" y="2405"/>
                  </a:moveTo>
                  <a:cubicBezTo>
                    <a:pt x="1476" y="2557"/>
                    <a:pt x="1629" y="2670"/>
                    <a:pt x="1808" y="2718"/>
                  </a:cubicBezTo>
                  <a:lnTo>
                    <a:pt x="1808" y="2911"/>
                  </a:lnTo>
                  <a:cubicBezTo>
                    <a:pt x="1808" y="3090"/>
                    <a:pt x="1713" y="3246"/>
                    <a:pt x="1552" y="3328"/>
                  </a:cubicBezTo>
                  <a:cubicBezTo>
                    <a:pt x="1483" y="3363"/>
                    <a:pt x="1410" y="3380"/>
                    <a:pt x="1338" y="3380"/>
                  </a:cubicBezTo>
                  <a:cubicBezTo>
                    <a:pt x="1235" y="3380"/>
                    <a:pt x="1133" y="3345"/>
                    <a:pt x="1046" y="3275"/>
                  </a:cubicBezTo>
                  <a:cubicBezTo>
                    <a:pt x="922" y="3176"/>
                    <a:pt x="856" y="3018"/>
                    <a:pt x="873" y="2860"/>
                  </a:cubicBezTo>
                  <a:cubicBezTo>
                    <a:pt x="894" y="2671"/>
                    <a:pt x="1016" y="2523"/>
                    <a:pt x="1195" y="2465"/>
                  </a:cubicBezTo>
                  <a:lnTo>
                    <a:pt x="1378" y="2405"/>
                  </a:lnTo>
                  <a:close/>
                  <a:moveTo>
                    <a:pt x="2084" y="4527"/>
                  </a:moveTo>
                  <a:cubicBezTo>
                    <a:pt x="2191" y="4527"/>
                    <a:pt x="2297" y="4568"/>
                    <a:pt x="2379" y="4649"/>
                  </a:cubicBezTo>
                  <a:lnTo>
                    <a:pt x="2544" y="4815"/>
                  </a:lnTo>
                  <a:lnTo>
                    <a:pt x="2379" y="4981"/>
                  </a:lnTo>
                  <a:cubicBezTo>
                    <a:pt x="2297" y="5062"/>
                    <a:pt x="2191" y="5102"/>
                    <a:pt x="2084" y="5102"/>
                  </a:cubicBezTo>
                  <a:cubicBezTo>
                    <a:pt x="1977" y="5102"/>
                    <a:pt x="1871" y="5062"/>
                    <a:pt x="1789" y="4981"/>
                  </a:cubicBezTo>
                  <a:lnTo>
                    <a:pt x="1623" y="4815"/>
                  </a:lnTo>
                  <a:lnTo>
                    <a:pt x="1789" y="4649"/>
                  </a:lnTo>
                  <a:cubicBezTo>
                    <a:pt x="1871" y="4568"/>
                    <a:pt x="1977" y="4527"/>
                    <a:pt x="2084" y="4527"/>
                  </a:cubicBezTo>
                  <a:close/>
                  <a:moveTo>
                    <a:pt x="1997" y="0"/>
                  </a:moveTo>
                  <a:cubicBezTo>
                    <a:pt x="1672" y="0"/>
                    <a:pt x="1378" y="181"/>
                    <a:pt x="1229" y="471"/>
                  </a:cubicBezTo>
                  <a:cubicBezTo>
                    <a:pt x="1175" y="579"/>
                    <a:pt x="1144" y="693"/>
                    <a:pt x="1137" y="809"/>
                  </a:cubicBezTo>
                  <a:cubicBezTo>
                    <a:pt x="1068" y="791"/>
                    <a:pt x="996" y="782"/>
                    <a:pt x="923" y="782"/>
                  </a:cubicBezTo>
                  <a:cubicBezTo>
                    <a:pt x="878" y="782"/>
                    <a:pt x="832" y="786"/>
                    <a:pt x="786" y="793"/>
                  </a:cubicBezTo>
                  <a:cubicBezTo>
                    <a:pt x="465" y="844"/>
                    <a:pt x="202" y="1068"/>
                    <a:pt x="101" y="1378"/>
                  </a:cubicBezTo>
                  <a:cubicBezTo>
                    <a:pt x="1" y="1688"/>
                    <a:pt x="81" y="2024"/>
                    <a:pt x="311" y="2254"/>
                  </a:cubicBezTo>
                  <a:cubicBezTo>
                    <a:pt x="397" y="2340"/>
                    <a:pt x="497" y="2404"/>
                    <a:pt x="605" y="2447"/>
                  </a:cubicBezTo>
                  <a:cubicBezTo>
                    <a:pt x="543" y="2545"/>
                    <a:pt x="499" y="2656"/>
                    <a:pt x="481" y="2775"/>
                  </a:cubicBezTo>
                  <a:cubicBezTo>
                    <a:pt x="430" y="3098"/>
                    <a:pt x="561" y="3417"/>
                    <a:pt x="826" y="3608"/>
                  </a:cubicBezTo>
                  <a:cubicBezTo>
                    <a:pt x="976" y="3717"/>
                    <a:pt x="1154" y="3773"/>
                    <a:pt x="1332" y="3773"/>
                  </a:cubicBezTo>
                  <a:cubicBezTo>
                    <a:pt x="1466" y="3773"/>
                    <a:pt x="1599" y="3742"/>
                    <a:pt x="1724" y="3678"/>
                  </a:cubicBezTo>
                  <a:cubicBezTo>
                    <a:pt x="1748" y="3667"/>
                    <a:pt x="1770" y="3653"/>
                    <a:pt x="1793" y="3639"/>
                  </a:cubicBezTo>
                  <a:lnTo>
                    <a:pt x="1793" y="3639"/>
                  </a:lnTo>
                  <a:cubicBezTo>
                    <a:pt x="1696" y="4384"/>
                    <a:pt x="1058" y="4961"/>
                    <a:pt x="287" y="4961"/>
                  </a:cubicBezTo>
                  <a:cubicBezTo>
                    <a:pt x="178" y="4961"/>
                    <a:pt x="90" y="5049"/>
                    <a:pt x="90" y="5158"/>
                  </a:cubicBezTo>
                  <a:cubicBezTo>
                    <a:pt x="90" y="5267"/>
                    <a:pt x="178" y="5355"/>
                    <a:pt x="287" y="5355"/>
                  </a:cubicBezTo>
                  <a:cubicBezTo>
                    <a:pt x="663" y="5355"/>
                    <a:pt x="1014" y="5246"/>
                    <a:pt x="1310" y="5059"/>
                  </a:cubicBezTo>
                  <a:lnTo>
                    <a:pt x="1511" y="5259"/>
                  </a:lnTo>
                  <a:cubicBezTo>
                    <a:pt x="1668" y="5417"/>
                    <a:pt x="1876" y="5497"/>
                    <a:pt x="2084" y="5497"/>
                  </a:cubicBezTo>
                  <a:cubicBezTo>
                    <a:pt x="2291" y="5497"/>
                    <a:pt x="2499" y="5417"/>
                    <a:pt x="2658" y="5259"/>
                  </a:cubicBezTo>
                  <a:lnTo>
                    <a:pt x="2962" y="4954"/>
                  </a:lnTo>
                  <a:cubicBezTo>
                    <a:pt x="3039" y="4877"/>
                    <a:pt x="3039" y="4752"/>
                    <a:pt x="2962" y="4675"/>
                  </a:cubicBezTo>
                  <a:lnTo>
                    <a:pt x="2658" y="4371"/>
                  </a:lnTo>
                  <a:cubicBezTo>
                    <a:pt x="2499" y="4212"/>
                    <a:pt x="2291" y="4133"/>
                    <a:pt x="2083" y="4133"/>
                  </a:cubicBezTo>
                  <a:cubicBezTo>
                    <a:pt x="2079" y="4133"/>
                    <a:pt x="2075" y="4133"/>
                    <a:pt x="2071" y="4133"/>
                  </a:cubicBezTo>
                  <a:cubicBezTo>
                    <a:pt x="2133" y="3976"/>
                    <a:pt x="2174" y="3807"/>
                    <a:pt x="2191" y="3631"/>
                  </a:cubicBezTo>
                  <a:cubicBezTo>
                    <a:pt x="2217" y="3648"/>
                    <a:pt x="2244" y="3665"/>
                    <a:pt x="2271" y="3678"/>
                  </a:cubicBezTo>
                  <a:cubicBezTo>
                    <a:pt x="2396" y="3742"/>
                    <a:pt x="2530" y="3773"/>
                    <a:pt x="2664" y="3773"/>
                  </a:cubicBezTo>
                  <a:cubicBezTo>
                    <a:pt x="2842" y="3773"/>
                    <a:pt x="3019" y="3717"/>
                    <a:pt x="3170" y="3608"/>
                  </a:cubicBezTo>
                  <a:cubicBezTo>
                    <a:pt x="3434" y="3417"/>
                    <a:pt x="3565" y="3098"/>
                    <a:pt x="3515" y="2775"/>
                  </a:cubicBezTo>
                  <a:cubicBezTo>
                    <a:pt x="3496" y="2656"/>
                    <a:pt x="3453" y="2545"/>
                    <a:pt x="3391" y="2447"/>
                  </a:cubicBezTo>
                  <a:cubicBezTo>
                    <a:pt x="3498" y="2404"/>
                    <a:pt x="3599" y="2340"/>
                    <a:pt x="3684" y="2254"/>
                  </a:cubicBezTo>
                  <a:cubicBezTo>
                    <a:pt x="3914" y="2024"/>
                    <a:pt x="3995" y="1688"/>
                    <a:pt x="3894" y="1378"/>
                  </a:cubicBezTo>
                  <a:cubicBezTo>
                    <a:pt x="3793" y="1068"/>
                    <a:pt x="3531" y="844"/>
                    <a:pt x="3209" y="793"/>
                  </a:cubicBezTo>
                  <a:cubicBezTo>
                    <a:pt x="3163" y="786"/>
                    <a:pt x="3117" y="782"/>
                    <a:pt x="3072" y="782"/>
                  </a:cubicBezTo>
                  <a:cubicBezTo>
                    <a:pt x="2999" y="782"/>
                    <a:pt x="2928" y="791"/>
                    <a:pt x="2859" y="809"/>
                  </a:cubicBezTo>
                  <a:cubicBezTo>
                    <a:pt x="2851" y="693"/>
                    <a:pt x="2821" y="579"/>
                    <a:pt x="2766" y="471"/>
                  </a:cubicBezTo>
                  <a:cubicBezTo>
                    <a:pt x="2618" y="181"/>
                    <a:pt x="2324" y="0"/>
                    <a:pt x="1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6"/>
            <p:cNvSpPr/>
            <p:nvPr/>
          </p:nvSpPr>
          <p:spPr>
            <a:xfrm>
              <a:off x="4349563" y="2019155"/>
              <a:ext cx="53458" cy="336978"/>
            </a:xfrm>
            <a:custGeom>
              <a:avLst/>
              <a:gdLst/>
              <a:ahLst/>
              <a:cxnLst/>
              <a:rect l="l" t="t" r="r" b="b"/>
              <a:pathLst>
                <a:path w="1459" h="9197" extrusionOk="0">
                  <a:moveTo>
                    <a:pt x="727" y="393"/>
                  </a:moveTo>
                  <a:cubicBezTo>
                    <a:pt x="828" y="393"/>
                    <a:pt x="922" y="436"/>
                    <a:pt x="989" y="516"/>
                  </a:cubicBezTo>
                  <a:cubicBezTo>
                    <a:pt x="1039" y="578"/>
                    <a:pt x="1063" y="656"/>
                    <a:pt x="1063" y="736"/>
                  </a:cubicBezTo>
                  <a:lnTo>
                    <a:pt x="1063" y="7641"/>
                  </a:lnTo>
                  <a:cubicBezTo>
                    <a:pt x="1063" y="7889"/>
                    <a:pt x="1014" y="8131"/>
                    <a:pt x="915" y="8360"/>
                  </a:cubicBezTo>
                  <a:lnTo>
                    <a:pt x="729" y="8794"/>
                  </a:lnTo>
                  <a:lnTo>
                    <a:pt x="542" y="8360"/>
                  </a:lnTo>
                  <a:cubicBezTo>
                    <a:pt x="444" y="8131"/>
                    <a:pt x="394" y="7889"/>
                    <a:pt x="394" y="7641"/>
                  </a:cubicBezTo>
                  <a:lnTo>
                    <a:pt x="394" y="740"/>
                  </a:lnTo>
                  <a:cubicBezTo>
                    <a:pt x="394" y="554"/>
                    <a:pt x="540" y="399"/>
                    <a:pt x="720" y="393"/>
                  </a:cubicBezTo>
                  <a:cubicBezTo>
                    <a:pt x="722" y="393"/>
                    <a:pt x="725" y="393"/>
                    <a:pt x="727" y="393"/>
                  </a:cubicBezTo>
                  <a:close/>
                  <a:moveTo>
                    <a:pt x="728" y="0"/>
                  </a:moveTo>
                  <a:cubicBezTo>
                    <a:pt x="722" y="0"/>
                    <a:pt x="715" y="0"/>
                    <a:pt x="708" y="0"/>
                  </a:cubicBezTo>
                  <a:cubicBezTo>
                    <a:pt x="318" y="11"/>
                    <a:pt x="0" y="343"/>
                    <a:pt x="0" y="740"/>
                  </a:cubicBezTo>
                  <a:lnTo>
                    <a:pt x="0" y="7641"/>
                  </a:lnTo>
                  <a:cubicBezTo>
                    <a:pt x="0" y="7943"/>
                    <a:pt x="60" y="8237"/>
                    <a:pt x="180" y="8515"/>
                  </a:cubicBezTo>
                  <a:lnTo>
                    <a:pt x="372" y="8962"/>
                  </a:lnTo>
                  <a:cubicBezTo>
                    <a:pt x="433" y="9105"/>
                    <a:pt x="574" y="9196"/>
                    <a:pt x="728" y="9196"/>
                  </a:cubicBezTo>
                  <a:cubicBezTo>
                    <a:pt x="884" y="9196"/>
                    <a:pt x="1024" y="9105"/>
                    <a:pt x="1085" y="8962"/>
                  </a:cubicBezTo>
                  <a:lnTo>
                    <a:pt x="1278" y="8515"/>
                  </a:lnTo>
                  <a:cubicBezTo>
                    <a:pt x="1396" y="8239"/>
                    <a:pt x="1457" y="7942"/>
                    <a:pt x="1457" y="7641"/>
                  </a:cubicBezTo>
                  <a:lnTo>
                    <a:pt x="1457" y="728"/>
                  </a:lnTo>
                  <a:cubicBezTo>
                    <a:pt x="1458" y="530"/>
                    <a:pt x="1379" y="345"/>
                    <a:pt x="1237" y="206"/>
                  </a:cubicBezTo>
                  <a:cubicBezTo>
                    <a:pt x="1100" y="72"/>
                    <a:pt x="919"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6"/>
            <p:cNvSpPr/>
            <p:nvPr/>
          </p:nvSpPr>
          <p:spPr>
            <a:xfrm>
              <a:off x="4171749" y="2029085"/>
              <a:ext cx="14473" cy="14473"/>
            </a:xfrm>
            <a:custGeom>
              <a:avLst/>
              <a:gdLst/>
              <a:ahLst/>
              <a:cxnLst/>
              <a:rect l="l" t="t" r="r" b="b"/>
              <a:pathLst>
                <a:path w="395" h="395" extrusionOk="0">
                  <a:moveTo>
                    <a:pt x="197" y="0"/>
                  </a:moveTo>
                  <a:cubicBezTo>
                    <a:pt x="89" y="0"/>
                    <a:pt x="1" y="89"/>
                    <a:pt x="1" y="197"/>
                  </a:cubicBezTo>
                  <a:cubicBezTo>
                    <a:pt x="1" y="306"/>
                    <a:pt x="89" y="394"/>
                    <a:pt x="197" y="394"/>
                  </a:cubicBezTo>
                  <a:cubicBezTo>
                    <a:pt x="306" y="394"/>
                    <a:pt x="395" y="306"/>
                    <a:pt x="395" y="197"/>
                  </a:cubicBezTo>
                  <a:cubicBezTo>
                    <a:pt x="395"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06"/>
          <p:cNvGrpSpPr/>
          <p:nvPr/>
        </p:nvGrpSpPr>
        <p:grpSpPr>
          <a:xfrm>
            <a:off x="4765709" y="1471716"/>
            <a:ext cx="383416" cy="366629"/>
            <a:chOff x="4806098" y="1411811"/>
            <a:chExt cx="386625" cy="369698"/>
          </a:xfrm>
        </p:grpSpPr>
        <p:sp>
          <p:nvSpPr>
            <p:cNvPr id="1276" name="Google Shape;1276;p106"/>
            <p:cNvSpPr/>
            <p:nvPr/>
          </p:nvSpPr>
          <p:spPr>
            <a:xfrm>
              <a:off x="4806098" y="1417453"/>
              <a:ext cx="386625" cy="273554"/>
            </a:xfrm>
            <a:custGeom>
              <a:avLst/>
              <a:gdLst/>
              <a:ahLst/>
              <a:cxnLst/>
              <a:rect l="l" t="t" r="r" b="b"/>
              <a:pathLst>
                <a:path w="10552" h="7466" extrusionOk="0">
                  <a:moveTo>
                    <a:pt x="4820" y="3144"/>
                  </a:moveTo>
                  <a:cubicBezTo>
                    <a:pt x="4778" y="3229"/>
                    <a:pt x="4737" y="3328"/>
                    <a:pt x="4698" y="3444"/>
                  </a:cubicBezTo>
                  <a:cubicBezTo>
                    <a:pt x="4568" y="3833"/>
                    <a:pt x="4492" y="4333"/>
                    <a:pt x="4476" y="4869"/>
                  </a:cubicBezTo>
                  <a:lnTo>
                    <a:pt x="3406" y="4869"/>
                  </a:lnTo>
                  <a:cubicBezTo>
                    <a:pt x="3486" y="4052"/>
                    <a:pt x="4058" y="3376"/>
                    <a:pt x="4820" y="3144"/>
                  </a:cubicBezTo>
                  <a:close/>
                  <a:moveTo>
                    <a:pt x="5405" y="3057"/>
                  </a:moveTo>
                  <a:cubicBezTo>
                    <a:pt x="5470" y="3057"/>
                    <a:pt x="5613" y="3194"/>
                    <a:pt x="5738" y="3569"/>
                  </a:cubicBezTo>
                  <a:cubicBezTo>
                    <a:pt x="5855" y="3919"/>
                    <a:pt x="5925" y="4375"/>
                    <a:pt x="5941" y="4869"/>
                  </a:cubicBezTo>
                  <a:lnTo>
                    <a:pt x="4870" y="4869"/>
                  </a:lnTo>
                  <a:cubicBezTo>
                    <a:pt x="4884" y="4375"/>
                    <a:pt x="4955" y="3919"/>
                    <a:pt x="5072" y="3569"/>
                  </a:cubicBezTo>
                  <a:cubicBezTo>
                    <a:pt x="5197" y="3194"/>
                    <a:pt x="5340" y="3057"/>
                    <a:pt x="5405" y="3057"/>
                  </a:cubicBezTo>
                  <a:close/>
                  <a:moveTo>
                    <a:pt x="5990" y="3144"/>
                  </a:moveTo>
                  <a:cubicBezTo>
                    <a:pt x="6753" y="3376"/>
                    <a:pt x="7325" y="4052"/>
                    <a:pt x="7404" y="4869"/>
                  </a:cubicBezTo>
                  <a:lnTo>
                    <a:pt x="6335" y="4869"/>
                  </a:lnTo>
                  <a:cubicBezTo>
                    <a:pt x="6319" y="4333"/>
                    <a:pt x="6241" y="3833"/>
                    <a:pt x="6112" y="3444"/>
                  </a:cubicBezTo>
                  <a:cubicBezTo>
                    <a:pt x="6073" y="3328"/>
                    <a:pt x="6032" y="3229"/>
                    <a:pt x="5990" y="3144"/>
                  </a:cubicBezTo>
                  <a:close/>
                  <a:moveTo>
                    <a:pt x="4476" y="5263"/>
                  </a:moveTo>
                  <a:cubicBezTo>
                    <a:pt x="4492" y="5799"/>
                    <a:pt x="4568" y="6299"/>
                    <a:pt x="4698" y="6688"/>
                  </a:cubicBezTo>
                  <a:cubicBezTo>
                    <a:pt x="4737" y="6804"/>
                    <a:pt x="4778" y="6903"/>
                    <a:pt x="4820" y="6988"/>
                  </a:cubicBezTo>
                  <a:cubicBezTo>
                    <a:pt x="4058" y="6755"/>
                    <a:pt x="3486" y="6080"/>
                    <a:pt x="3406" y="5263"/>
                  </a:cubicBezTo>
                  <a:close/>
                  <a:moveTo>
                    <a:pt x="7405" y="5263"/>
                  </a:moveTo>
                  <a:cubicBezTo>
                    <a:pt x="7325" y="6080"/>
                    <a:pt x="6753" y="6755"/>
                    <a:pt x="5990" y="6988"/>
                  </a:cubicBezTo>
                  <a:cubicBezTo>
                    <a:pt x="6032" y="6903"/>
                    <a:pt x="6073" y="6804"/>
                    <a:pt x="6112" y="6688"/>
                  </a:cubicBezTo>
                  <a:cubicBezTo>
                    <a:pt x="6241" y="6299"/>
                    <a:pt x="6319" y="5799"/>
                    <a:pt x="6335" y="5263"/>
                  </a:cubicBezTo>
                  <a:close/>
                  <a:moveTo>
                    <a:pt x="5941" y="5263"/>
                  </a:moveTo>
                  <a:cubicBezTo>
                    <a:pt x="5926" y="5756"/>
                    <a:pt x="5856" y="6213"/>
                    <a:pt x="5738" y="6564"/>
                  </a:cubicBezTo>
                  <a:cubicBezTo>
                    <a:pt x="5613" y="6939"/>
                    <a:pt x="5470" y="7076"/>
                    <a:pt x="5405" y="7076"/>
                  </a:cubicBezTo>
                  <a:cubicBezTo>
                    <a:pt x="5340" y="7076"/>
                    <a:pt x="5197" y="6939"/>
                    <a:pt x="5072" y="6564"/>
                  </a:cubicBezTo>
                  <a:cubicBezTo>
                    <a:pt x="4956" y="6213"/>
                    <a:pt x="4884" y="5756"/>
                    <a:pt x="4870" y="5263"/>
                  </a:cubicBezTo>
                  <a:close/>
                  <a:moveTo>
                    <a:pt x="3782" y="1"/>
                  </a:moveTo>
                  <a:cubicBezTo>
                    <a:pt x="3760" y="1"/>
                    <a:pt x="3737" y="5"/>
                    <a:pt x="3714" y="13"/>
                  </a:cubicBezTo>
                  <a:cubicBezTo>
                    <a:pt x="3210" y="199"/>
                    <a:pt x="2775" y="527"/>
                    <a:pt x="2456" y="963"/>
                  </a:cubicBezTo>
                  <a:cubicBezTo>
                    <a:pt x="2162" y="1363"/>
                    <a:pt x="1987" y="1830"/>
                    <a:pt x="1941" y="2323"/>
                  </a:cubicBezTo>
                  <a:cubicBezTo>
                    <a:pt x="720" y="2597"/>
                    <a:pt x="0" y="4123"/>
                    <a:pt x="1092" y="5408"/>
                  </a:cubicBezTo>
                  <a:cubicBezTo>
                    <a:pt x="1324" y="5680"/>
                    <a:pt x="1665" y="5834"/>
                    <a:pt x="2023" y="5834"/>
                  </a:cubicBezTo>
                  <a:lnTo>
                    <a:pt x="3129" y="5834"/>
                  </a:lnTo>
                  <a:cubicBezTo>
                    <a:pt x="3452" y="6783"/>
                    <a:pt x="4350" y="7465"/>
                    <a:pt x="5405" y="7465"/>
                  </a:cubicBezTo>
                  <a:cubicBezTo>
                    <a:pt x="6460" y="7465"/>
                    <a:pt x="7359" y="6783"/>
                    <a:pt x="7681" y="5834"/>
                  </a:cubicBezTo>
                  <a:lnTo>
                    <a:pt x="9207" y="5834"/>
                  </a:lnTo>
                  <a:cubicBezTo>
                    <a:pt x="9445" y="5834"/>
                    <a:pt x="9761" y="5683"/>
                    <a:pt x="9907" y="5495"/>
                  </a:cubicBezTo>
                  <a:cubicBezTo>
                    <a:pt x="10552" y="4665"/>
                    <a:pt x="10234" y="3709"/>
                    <a:pt x="9507" y="3376"/>
                  </a:cubicBezTo>
                  <a:cubicBezTo>
                    <a:pt x="9514" y="3310"/>
                    <a:pt x="9517" y="3243"/>
                    <a:pt x="9517" y="3177"/>
                  </a:cubicBezTo>
                  <a:cubicBezTo>
                    <a:pt x="9517" y="2196"/>
                    <a:pt x="8720" y="1399"/>
                    <a:pt x="7740" y="1399"/>
                  </a:cubicBezTo>
                  <a:cubicBezTo>
                    <a:pt x="7540" y="1399"/>
                    <a:pt x="7344" y="1431"/>
                    <a:pt x="7158" y="1496"/>
                  </a:cubicBezTo>
                  <a:cubicBezTo>
                    <a:pt x="6864" y="808"/>
                    <a:pt x="6304" y="275"/>
                    <a:pt x="5595" y="13"/>
                  </a:cubicBezTo>
                  <a:cubicBezTo>
                    <a:pt x="5573" y="5"/>
                    <a:pt x="5550" y="1"/>
                    <a:pt x="5527" y="1"/>
                  </a:cubicBezTo>
                  <a:cubicBezTo>
                    <a:pt x="5404" y="1"/>
                    <a:pt x="5292" y="118"/>
                    <a:pt x="5342" y="283"/>
                  </a:cubicBezTo>
                  <a:cubicBezTo>
                    <a:pt x="5355" y="324"/>
                    <a:pt x="5386" y="358"/>
                    <a:pt x="5427" y="371"/>
                  </a:cubicBezTo>
                  <a:cubicBezTo>
                    <a:pt x="6099" y="607"/>
                    <a:pt x="6637" y="1154"/>
                    <a:pt x="6864" y="1828"/>
                  </a:cubicBezTo>
                  <a:cubicBezTo>
                    <a:pt x="6867" y="1838"/>
                    <a:pt x="6872" y="1847"/>
                    <a:pt x="6877" y="1856"/>
                  </a:cubicBezTo>
                  <a:cubicBezTo>
                    <a:pt x="6918" y="1920"/>
                    <a:pt x="6982" y="1952"/>
                    <a:pt x="7047" y="1952"/>
                  </a:cubicBezTo>
                  <a:cubicBezTo>
                    <a:pt x="7077" y="1952"/>
                    <a:pt x="7107" y="1946"/>
                    <a:pt x="7134" y="1932"/>
                  </a:cubicBezTo>
                  <a:cubicBezTo>
                    <a:pt x="7323" y="1840"/>
                    <a:pt x="7528" y="1792"/>
                    <a:pt x="7740" y="1792"/>
                  </a:cubicBezTo>
                  <a:cubicBezTo>
                    <a:pt x="8503" y="1792"/>
                    <a:pt x="9125" y="2413"/>
                    <a:pt x="9125" y="3177"/>
                  </a:cubicBezTo>
                  <a:cubicBezTo>
                    <a:pt x="9125" y="3272"/>
                    <a:pt x="9114" y="3369"/>
                    <a:pt x="9094" y="3463"/>
                  </a:cubicBezTo>
                  <a:cubicBezTo>
                    <a:pt x="9073" y="3563"/>
                    <a:pt x="9132" y="3662"/>
                    <a:pt x="9230" y="3692"/>
                  </a:cubicBezTo>
                  <a:cubicBezTo>
                    <a:pt x="9809" y="3869"/>
                    <a:pt x="10098" y="4583"/>
                    <a:pt x="9625" y="5199"/>
                  </a:cubicBezTo>
                  <a:cubicBezTo>
                    <a:pt x="9507" y="5351"/>
                    <a:pt x="9325" y="5440"/>
                    <a:pt x="9133" y="5440"/>
                  </a:cubicBezTo>
                  <a:lnTo>
                    <a:pt x="7778" y="5440"/>
                  </a:lnTo>
                  <a:cubicBezTo>
                    <a:pt x="7798" y="5317"/>
                    <a:pt x="7809" y="5191"/>
                    <a:pt x="7809" y="5062"/>
                  </a:cubicBezTo>
                  <a:cubicBezTo>
                    <a:pt x="7809" y="3737"/>
                    <a:pt x="6731" y="2660"/>
                    <a:pt x="5406" y="2660"/>
                  </a:cubicBezTo>
                  <a:cubicBezTo>
                    <a:pt x="4966" y="2660"/>
                    <a:pt x="4499" y="2778"/>
                    <a:pt x="4035" y="3047"/>
                  </a:cubicBezTo>
                  <a:cubicBezTo>
                    <a:pt x="3808" y="3177"/>
                    <a:pt x="3615" y="3358"/>
                    <a:pt x="3472" y="3577"/>
                  </a:cubicBezTo>
                  <a:cubicBezTo>
                    <a:pt x="3053" y="4219"/>
                    <a:pt x="2940" y="4863"/>
                    <a:pt x="3032" y="5440"/>
                  </a:cubicBezTo>
                  <a:lnTo>
                    <a:pt x="2093" y="5440"/>
                  </a:lnTo>
                  <a:cubicBezTo>
                    <a:pt x="1811" y="5440"/>
                    <a:pt x="1543" y="5317"/>
                    <a:pt x="1362" y="5101"/>
                  </a:cubicBezTo>
                  <a:cubicBezTo>
                    <a:pt x="482" y="4060"/>
                    <a:pt x="1131" y="2816"/>
                    <a:pt x="2154" y="2684"/>
                  </a:cubicBezTo>
                  <a:cubicBezTo>
                    <a:pt x="2249" y="2673"/>
                    <a:pt x="2323" y="2592"/>
                    <a:pt x="2326" y="2495"/>
                  </a:cubicBezTo>
                  <a:cubicBezTo>
                    <a:pt x="2341" y="2025"/>
                    <a:pt x="2495" y="1575"/>
                    <a:pt x="2773" y="1195"/>
                  </a:cubicBezTo>
                  <a:cubicBezTo>
                    <a:pt x="3054" y="814"/>
                    <a:pt x="3437" y="528"/>
                    <a:pt x="3882" y="371"/>
                  </a:cubicBezTo>
                  <a:cubicBezTo>
                    <a:pt x="3922" y="358"/>
                    <a:pt x="3955" y="324"/>
                    <a:pt x="3967" y="283"/>
                  </a:cubicBezTo>
                  <a:cubicBezTo>
                    <a:pt x="4017" y="118"/>
                    <a:pt x="3906" y="1"/>
                    <a:pt x="3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6"/>
            <p:cNvSpPr/>
            <p:nvPr/>
          </p:nvSpPr>
          <p:spPr>
            <a:xfrm>
              <a:off x="4834750" y="1651400"/>
              <a:ext cx="99001" cy="130109"/>
            </a:xfrm>
            <a:custGeom>
              <a:avLst/>
              <a:gdLst/>
              <a:ahLst/>
              <a:cxnLst/>
              <a:rect l="l" t="t" r="r" b="b"/>
              <a:pathLst>
                <a:path w="2702" h="3551" extrusionOk="0">
                  <a:moveTo>
                    <a:pt x="1677" y="394"/>
                  </a:moveTo>
                  <a:lnTo>
                    <a:pt x="1677" y="2207"/>
                  </a:lnTo>
                  <a:cubicBezTo>
                    <a:pt x="1677" y="2315"/>
                    <a:pt x="1765" y="2404"/>
                    <a:pt x="1874" y="2404"/>
                  </a:cubicBezTo>
                  <a:lnTo>
                    <a:pt x="2028" y="2404"/>
                  </a:lnTo>
                  <a:lnTo>
                    <a:pt x="1362" y="3074"/>
                  </a:lnTo>
                  <a:lnTo>
                    <a:pt x="696" y="2404"/>
                  </a:lnTo>
                  <a:lnTo>
                    <a:pt x="850" y="2404"/>
                  </a:lnTo>
                  <a:cubicBezTo>
                    <a:pt x="959" y="2404"/>
                    <a:pt x="1047" y="2315"/>
                    <a:pt x="1047" y="2207"/>
                  </a:cubicBezTo>
                  <a:lnTo>
                    <a:pt x="1047" y="394"/>
                  </a:lnTo>
                  <a:close/>
                  <a:moveTo>
                    <a:pt x="847" y="0"/>
                  </a:moveTo>
                  <a:cubicBezTo>
                    <a:pt x="740" y="0"/>
                    <a:pt x="653" y="88"/>
                    <a:pt x="653" y="195"/>
                  </a:cubicBezTo>
                  <a:lnTo>
                    <a:pt x="653" y="2010"/>
                  </a:lnTo>
                  <a:lnTo>
                    <a:pt x="221" y="2010"/>
                  </a:lnTo>
                  <a:cubicBezTo>
                    <a:pt x="169" y="2010"/>
                    <a:pt x="117" y="2029"/>
                    <a:pt x="81" y="2066"/>
                  </a:cubicBezTo>
                  <a:cubicBezTo>
                    <a:pt x="1" y="2148"/>
                    <a:pt x="6" y="2272"/>
                    <a:pt x="81" y="2347"/>
                  </a:cubicBezTo>
                  <a:lnTo>
                    <a:pt x="1222" y="3493"/>
                  </a:lnTo>
                  <a:cubicBezTo>
                    <a:pt x="1235" y="3505"/>
                    <a:pt x="1250" y="3518"/>
                    <a:pt x="1267" y="3526"/>
                  </a:cubicBezTo>
                  <a:cubicBezTo>
                    <a:pt x="1297" y="3543"/>
                    <a:pt x="1330" y="3551"/>
                    <a:pt x="1361" y="3551"/>
                  </a:cubicBezTo>
                  <a:cubicBezTo>
                    <a:pt x="1413" y="3551"/>
                    <a:pt x="1464" y="3530"/>
                    <a:pt x="1501" y="3493"/>
                  </a:cubicBezTo>
                  <a:lnTo>
                    <a:pt x="2641" y="2348"/>
                  </a:lnTo>
                  <a:cubicBezTo>
                    <a:pt x="2678" y="2311"/>
                    <a:pt x="2701" y="2261"/>
                    <a:pt x="2701" y="2208"/>
                  </a:cubicBezTo>
                  <a:cubicBezTo>
                    <a:pt x="2700" y="2093"/>
                    <a:pt x="2609" y="2010"/>
                    <a:pt x="2504" y="2010"/>
                  </a:cubicBezTo>
                  <a:lnTo>
                    <a:pt x="2071" y="2010"/>
                  </a:lnTo>
                  <a:lnTo>
                    <a:pt x="2071" y="195"/>
                  </a:lnTo>
                  <a:cubicBezTo>
                    <a:pt x="2071" y="88"/>
                    <a:pt x="1984" y="0"/>
                    <a:pt x="1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6"/>
            <p:cNvSpPr/>
            <p:nvPr/>
          </p:nvSpPr>
          <p:spPr>
            <a:xfrm>
              <a:off x="5073680" y="1651253"/>
              <a:ext cx="99697" cy="130109"/>
            </a:xfrm>
            <a:custGeom>
              <a:avLst/>
              <a:gdLst/>
              <a:ahLst/>
              <a:cxnLst/>
              <a:rect l="l" t="t" r="r" b="b"/>
              <a:pathLst>
                <a:path w="2721" h="3551" extrusionOk="0">
                  <a:moveTo>
                    <a:pt x="1360" y="477"/>
                  </a:moveTo>
                  <a:lnTo>
                    <a:pt x="2026" y="1147"/>
                  </a:lnTo>
                  <a:lnTo>
                    <a:pt x="1872" y="1147"/>
                  </a:lnTo>
                  <a:cubicBezTo>
                    <a:pt x="1764" y="1147"/>
                    <a:pt x="1676" y="1235"/>
                    <a:pt x="1676" y="1344"/>
                  </a:cubicBezTo>
                  <a:lnTo>
                    <a:pt x="1676" y="3157"/>
                  </a:lnTo>
                  <a:lnTo>
                    <a:pt x="1045" y="3157"/>
                  </a:lnTo>
                  <a:lnTo>
                    <a:pt x="1045" y="1344"/>
                  </a:lnTo>
                  <a:cubicBezTo>
                    <a:pt x="1045" y="1235"/>
                    <a:pt x="957" y="1147"/>
                    <a:pt x="848" y="1147"/>
                  </a:cubicBezTo>
                  <a:lnTo>
                    <a:pt x="695" y="1147"/>
                  </a:lnTo>
                  <a:lnTo>
                    <a:pt x="1360" y="477"/>
                  </a:lnTo>
                  <a:close/>
                  <a:moveTo>
                    <a:pt x="1360" y="1"/>
                  </a:moveTo>
                  <a:cubicBezTo>
                    <a:pt x="1310" y="1"/>
                    <a:pt x="1260" y="20"/>
                    <a:pt x="1222" y="58"/>
                  </a:cubicBezTo>
                  <a:lnTo>
                    <a:pt x="79" y="1204"/>
                  </a:lnTo>
                  <a:cubicBezTo>
                    <a:pt x="9" y="1275"/>
                    <a:pt x="0" y="1391"/>
                    <a:pt x="70" y="1473"/>
                  </a:cubicBezTo>
                  <a:cubicBezTo>
                    <a:pt x="107" y="1518"/>
                    <a:pt x="164" y="1541"/>
                    <a:pt x="222" y="1541"/>
                  </a:cubicBezTo>
                  <a:lnTo>
                    <a:pt x="652" y="1541"/>
                  </a:lnTo>
                  <a:lnTo>
                    <a:pt x="652" y="3353"/>
                  </a:lnTo>
                  <a:cubicBezTo>
                    <a:pt x="652" y="3462"/>
                    <a:pt x="740" y="3550"/>
                    <a:pt x="848" y="3550"/>
                  </a:cubicBezTo>
                  <a:lnTo>
                    <a:pt x="1873" y="3550"/>
                  </a:lnTo>
                  <a:cubicBezTo>
                    <a:pt x="1981" y="3550"/>
                    <a:pt x="2069" y="3462"/>
                    <a:pt x="2069" y="3353"/>
                  </a:cubicBezTo>
                  <a:lnTo>
                    <a:pt x="2069" y="1541"/>
                  </a:lnTo>
                  <a:lnTo>
                    <a:pt x="2499" y="1541"/>
                  </a:lnTo>
                  <a:cubicBezTo>
                    <a:pt x="2557" y="1541"/>
                    <a:pt x="2614" y="1518"/>
                    <a:pt x="2651" y="1473"/>
                  </a:cubicBezTo>
                  <a:cubicBezTo>
                    <a:pt x="2721" y="1391"/>
                    <a:pt x="2712" y="1275"/>
                    <a:pt x="2642" y="1204"/>
                  </a:cubicBezTo>
                  <a:lnTo>
                    <a:pt x="1499" y="58"/>
                  </a:lnTo>
                  <a:cubicBezTo>
                    <a:pt x="1461" y="20"/>
                    <a:pt x="1411" y="1"/>
                    <a:pt x="1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6"/>
            <p:cNvSpPr/>
            <p:nvPr/>
          </p:nvSpPr>
          <p:spPr>
            <a:xfrm>
              <a:off x="4969402" y="1411811"/>
              <a:ext cx="14473" cy="14473"/>
            </a:xfrm>
            <a:custGeom>
              <a:avLst/>
              <a:gdLst/>
              <a:ahLst/>
              <a:cxnLst/>
              <a:rect l="l" t="t" r="r" b="b"/>
              <a:pathLst>
                <a:path w="395" h="395" extrusionOk="0">
                  <a:moveTo>
                    <a:pt x="197" y="0"/>
                  </a:moveTo>
                  <a:cubicBezTo>
                    <a:pt x="89" y="0"/>
                    <a:pt x="1" y="88"/>
                    <a:pt x="1" y="198"/>
                  </a:cubicBezTo>
                  <a:cubicBezTo>
                    <a:pt x="1" y="306"/>
                    <a:pt x="89" y="394"/>
                    <a:pt x="197" y="394"/>
                  </a:cubicBezTo>
                  <a:cubicBezTo>
                    <a:pt x="307" y="394"/>
                    <a:pt x="395" y="306"/>
                    <a:pt x="395" y="198"/>
                  </a:cubicBezTo>
                  <a:cubicBezTo>
                    <a:pt x="395" y="88"/>
                    <a:pt x="307"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106"/>
          <p:cNvSpPr/>
          <p:nvPr/>
        </p:nvSpPr>
        <p:spPr>
          <a:xfrm>
            <a:off x="4804508" y="2042328"/>
            <a:ext cx="314988" cy="366438"/>
          </a:xfrm>
          <a:custGeom>
            <a:avLst/>
            <a:gdLst/>
            <a:ahLst/>
            <a:cxnLst/>
            <a:rect l="l" t="t" r="r" b="b"/>
            <a:pathLst>
              <a:path w="8669" h="10085" extrusionOk="0">
                <a:moveTo>
                  <a:pt x="1695" y="395"/>
                </a:moveTo>
                <a:lnTo>
                  <a:pt x="1695" y="1891"/>
                </a:lnTo>
                <a:lnTo>
                  <a:pt x="1013" y="1891"/>
                </a:lnTo>
                <a:cubicBezTo>
                  <a:pt x="868" y="1891"/>
                  <a:pt x="750" y="1773"/>
                  <a:pt x="750" y="1627"/>
                </a:cubicBezTo>
                <a:lnTo>
                  <a:pt x="750" y="658"/>
                </a:lnTo>
                <a:cubicBezTo>
                  <a:pt x="750" y="512"/>
                  <a:pt x="868" y="395"/>
                  <a:pt x="1013" y="395"/>
                </a:cubicBezTo>
                <a:close/>
                <a:moveTo>
                  <a:pt x="2561" y="395"/>
                </a:moveTo>
                <a:lnTo>
                  <a:pt x="2561" y="1891"/>
                </a:lnTo>
                <a:lnTo>
                  <a:pt x="2089" y="1891"/>
                </a:lnTo>
                <a:lnTo>
                  <a:pt x="2089" y="395"/>
                </a:lnTo>
                <a:close/>
                <a:moveTo>
                  <a:pt x="6580" y="395"/>
                </a:moveTo>
                <a:lnTo>
                  <a:pt x="6580" y="1891"/>
                </a:lnTo>
                <a:lnTo>
                  <a:pt x="6107" y="1891"/>
                </a:lnTo>
                <a:lnTo>
                  <a:pt x="6107" y="395"/>
                </a:lnTo>
                <a:close/>
                <a:moveTo>
                  <a:pt x="7656" y="394"/>
                </a:moveTo>
                <a:cubicBezTo>
                  <a:pt x="7800" y="395"/>
                  <a:pt x="7919" y="512"/>
                  <a:pt x="7919" y="658"/>
                </a:cubicBezTo>
                <a:lnTo>
                  <a:pt x="7919" y="1627"/>
                </a:lnTo>
                <a:cubicBezTo>
                  <a:pt x="7919" y="1773"/>
                  <a:pt x="7801" y="1891"/>
                  <a:pt x="7656" y="1891"/>
                </a:cubicBezTo>
                <a:lnTo>
                  <a:pt x="6974" y="1891"/>
                </a:lnTo>
                <a:lnTo>
                  <a:pt x="6974" y="394"/>
                </a:lnTo>
                <a:close/>
                <a:moveTo>
                  <a:pt x="7013" y="2285"/>
                </a:moveTo>
                <a:lnTo>
                  <a:pt x="7013" y="3832"/>
                </a:lnTo>
                <a:cubicBezTo>
                  <a:pt x="7013" y="4175"/>
                  <a:pt x="6735" y="4452"/>
                  <a:pt x="6394" y="4452"/>
                </a:cubicBezTo>
                <a:lnTo>
                  <a:pt x="5162" y="4452"/>
                </a:lnTo>
                <a:lnTo>
                  <a:pt x="5162" y="3832"/>
                </a:lnTo>
                <a:cubicBezTo>
                  <a:pt x="5162" y="3609"/>
                  <a:pt x="4980" y="3428"/>
                  <a:pt x="4757" y="3428"/>
                </a:cubicBezTo>
                <a:lnTo>
                  <a:pt x="3912" y="3428"/>
                </a:lnTo>
                <a:cubicBezTo>
                  <a:pt x="3688" y="3428"/>
                  <a:pt x="3507" y="3609"/>
                  <a:pt x="3507" y="3832"/>
                </a:cubicBezTo>
                <a:lnTo>
                  <a:pt x="3507" y="4452"/>
                </a:lnTo>
                <a:lnTo>
                  <a:pt x="2275" y="4452"/>
                </a:lnTo>
                <a:cubicBezTo>
                  <a:pt x="1933" y="4452"/>
                  <a:pt x="1656" y="4175"/>
                  <a:pt x="1656" y="3832"/>
                </a:cubicBezTo>
                <a:lnTo>
                  <a:pt x="1656" y="2285"/>
                </a:lnTo>
                <a:close/>
                <a:moveTo>
                  <a:pt x="4757" y="3822"/>
                </a:moveTo>
                <a:cubicBezTo>
                  <a:pt x="4763" y="3822"/>
                  <a:pt x="4768" y="3826"/>
                  <a:pt x="4768" y="3832"/>
                </a:cubicBezTo>
                <a:lnTo>
                  <a:pt x="4768" y="4559"/>
                </a:lnTo>
                <a:cubicBezTo>
                  <a:pt x="4768" y="4785"/>
                  <a:pt x="4599" y="4981"/>
                  <a:pt x="4374" y="5001"/>
                </a:cubicBezTo>
                <a:cubicBezTo>
                  <a:pt x="4361" y="5003"/>
                  <a:pt x="4348" y="5003"/>
                  <a:pt x="4334" y="5003"/>
                </a:cubicBezTo>
                <a:cubicBezTo>
                  <a:pt x="4096" y="5003"/>
                  <a:pt x="3901" y="4809"/>
                  <a:pt x="3901" y="4570"/>
                </a:cubicBezTo>
                <a:lnTo>
                  <a:pt x="3901" y="3832"/>
                </a:lnTo>
                <a:cubicBezTo>
                  <a:pt x="3901" y="3826"/>
                  <a:pt x="3906" y="3822"/>
                  <a:pt x="3912" y="3822"/>
                </a:cubicBezTo>
                <a:close/>
                <a:moveTo>
                  <a:pt x="1262" y="5263"/>
                </a:moveTo>
                <a:lnTo>
                  <a:pt x="1262" y="5882"/>
                </a:lnTo>
                <a:cubicBezTo>
                  <a:pt x="1262" y="6147"/>
                  <a:pt x="1046" y="6363"/>
                  <a:pt x="781" y="6363"/>
                </a:cubicBezTo>
                <a:lnTo>
                  <a:pt x="396" y="6363"/>
                </a:lnTo>
                <a:lnTo>
                  <a:pt x="396" y="6308"/>
                </a:lnTo>
                <a:cubicBezTo>
                  <a:pt x="395" y="5789"/>
                  <a:pt x="769" y="5355"/>
                  <a:pt x="1262" y="5263"/>
                </a:cubicBezTo>
                <a:close/>
                <a:moveTo>
                  <a:pt x="7407" y="5263"/>
                </a:moveTo>
                <a:cubicBezTo>
                  <a:pt x="7900" y="5355"/>
                  <a:pt x="8274" y="5789"/>
                  <a:pt x="8274" y="6308"/>
                </a:cubicBezTo>
                <a:lnTo>
                  <a:pt x="8274" y="6363"/>
                </a:lnTo>
                <a:lnTo>
                  <a:pt x="7888" y="6363"/>
                </a:lnTo>
                <a:cubicBezTo>
                  <a:pt x="7622" y="6363"/>
                  <a:pt x="7407" y="6146"/>
                  <a:pt x="7407" y="5882"/>
                </a:cubicBezTo>
                <a:lnTo>
                  <a:pt x="7407" y="5263"/>
                </a:lnTo>
                <a:close/>
                <a:moveTo>
                  <a:pt x="1262" y="6611"/>
                </a:moveTo>
                <a:lnTo>
                  <a:pt x="1262" y="8627"/>
                </a:lnTo>
                <a:lnTo>
                  <a:pt x="930" y="8627"/>
                </a:lnTo>
                <a:cubicBezTo>
                  <a:pt x="635" y="8627"/>
                  <a:pt x="395" y="8388"/>
                  <a:pt x="395" y="8092"/>
                </a:cubicBezTo>
                <a:lnTo>
                  <a:pt x="395" y="6756"/>
                </a:lnTo>
                <a:lnTo>
                  <a:pt x="781" y="6756"/>
                </a:lnTo>
                <a:cubicBezTo>
                  <a:pt x="959" y="6756"/>
                  <a:pt x="1124" y="6703"/>
                  <a:pt x="1262" y="6611"/>
                </a:cubicBezTo>
                <a:close/>
                <a:moveTo>
                  <a:pt x="5520" y="6775"/>
                </a:moveTo>
                <a:cubicBezTo>
                  <a:pt x="5801" y="6775"/>
                  <a:pt x="6029" y="7003"/>
                  <a:pt x="6029" y="7284"/>
                </a:cubicBezTo>
                <a:lnTo>
                  <a:pt x="6029" y="8627"/>
                </a:lnTo>
                <a:lnTo>
                  <a:pt x="2640" y="8627"/>
                </a:lnTo>
                <a:lnTo>
                  <a:pt x="2640" y="7284"/>
                </a:lnTo>
                <a:cubicBezTo>
                  <a:pt x="2640" y="7003"/>
                  <a:pt x="2867" y="6775"/>
                  <a:pt x="3149" y="6775"/>
                </a:cubicBezTo>
                <a:lnTo>
                  <a:pt x="4807" y="6775"/>
                </a:lnTo>
                <a:lnTo>
                  <a:pt x="4807" y="7133"/>
                </a:lnTo>
                <a:cubicBezTo>
                  <a:pt x="4807" y="7242"/>
                  <a:pt x="4895" y="7330"/>
                  <a:pt x="5003" y="7330"/>
                </a:cubicBezTo>
                <a:cubicBezTo>
                  <a:pt x="5013" y="7330"/>
                  <a:pt x="5023" y="7329"/>
                  <a:pt x="5033" y="7328"/>
                </a:cubicBezTo>
                <a:cubicBezTo>
                  <a:pt x="5131" y="7314"/>
                  <a:pt x="5201" y="7226"/>
                  <a:pt x="5201" y="7127"/>
                </a:cubicBezTo>
                <a:lnTo>
                  <a:pt x="5201" y="6775"/>
                </a:lnTo>
                <a:close/>
                <a:moveTo>
                  <a:pt x="7013" y="4634"/>
                </a:moveTo>
                <a:lnTo>
                  <a:pt x="7013" y="8627"/>
                </a:lnTo>
                <a:lnTo>
                  <a:pt x="6422" y="8627"/>
                </a:lnTo>
                <a:lnTo>
                  <a:pt x="6422" y="7284"/>
                </a:lnTo>
                <a:cubicBezTo>
                  <a:pt x="6422" y="6786"/>
                  <a:pt x="6018" y="6381"/>
                  <a:pt x="5520" y="6381"/>
                </a:cubicBezTo>
                <a:lnTo>
                  <a:pt x="3149" y="6381"/>
                </a:lnTo>
                <a:cubicBezTo>
                  <a:pt x="2650" y="6381"/>
                  <a:pt x="2246" y="6786"/>
                  <a:pt x="2246" y="7284"/>
                </a:cubicBezTo>
                <a:lnTo>
                  <a:pt x="2246" y="8627"/>
                </a:lnTo>
                <a:lnTo>
                  <a:pt x="1655" y="8627"/>
                </a:lnTo>
                <a:lnTo>
                  <a:pt x="1655" y="4634"/>
                </a:lnTo>
                <a:cubicBezTo>
                  <a:pt x="1827" y="4766"/>
                  <a:pt x="2042" y="4846"/>
                  <a:pt x="2275" y="4846"/>
                </a:cubicBezTo>
                <a:lnTo>
                  <a:pt x="3551" y="4846"/>
                </a:lnTo>
                <a:cubicBezTo>
                  <a:pt x="3662" y="5170"/>
                  <a:pt x="3971" y="5405"/>
                  <a:pt x="4334" y="5405"/>
                </a:cubicBezTo>
                <a:cubicBezTo>
                  <a:pt x="4697" y="5405"/>
                  <a:pt x="5006" y="5170"/>
                  <a:pt x="5118" y="4846"/>
                </a:cubicBezTo>
                <a:lnTo>
                  <a:pt x="6394" y="4846"/>
                </a:lnTo>
                <a:cubicBezTo>
                  <a:pt x="6627" y="4846"/>
                  <a:pt x="6841" y="4766"/>
                  <a:pt x="7013" y="4634"/>
                </a:cubicBezTo>
                <a:close/>
                <a:moveTo>
                  <a:pt x="7407" y="6611"/>
                </a:moveTo>
                <a:cubicBezTo>
                  <a:pt x="7545" y="6703"/>
                  <a:pt x="7710" y="6756"/>
                  <a:pt x="7888" y="6756"/>
                </a:cubicBezTo>
                <a:lnTo>
                  <a:pt x="8274" y="6756"/>
                </a:lnTo>
                <a:lnTo>
                  <a:pt x="8274" y="8092"/>
                </a:lnTo>
                <a:cubicBezTo>
                  <a:pt x="8274" y="8388"/>
                  <a:pt x="8034" y="8627"/>
                  <a:pt x="7737" y="8627"/>
                </a:cubicBezTo>
                <a:lnTo>
                  <a:pt x="7407" y="8627"/>
                </a:lnTo>
                <a:lnTo>
                  <a:pt x="7407" y="6611"/>
                </a:lnTo>
                <a:close/>
                <a:moveTo>
                  <a:pt x="7013" y="9021"/>
                </a:moveTo>
                <a:lnTo>
                  <a:pt x="7013" y="9071"/>
                </a:lnTo>
                <a:cubicBezTo>
                  <a:pt x="7013" y="9414"/>
                  <a:pt x="6735" y="9691"/>
                  <a:pt x="6394" y="9691"/>
                </a:cubicBezTo>
                <a:lnTo>
                  <a:pt x="2275" y="9691"/>
                </a:lnTo>
                <a:cubicBezTo>
                  <a:pt x="1933" y="9691"/>
                  <a:pt x="1656" y="9414"/>
                  <a:pt x="1656" y="9071"/>
                </a:cubicBezTo>
                <a:lnTo>
                  <a:pt x="1656" y="9021"/>
                </a:lnTo>
                <a:close/>
                <a:moveTo>
                  <a:pt x="1013" y="1"/>
                </a:moveTo>
                <a:cubicBezTo>
                  <a:pt x="650" y="1"/>
                  <a:pt x="356" y="295"/>
                  <a:pt x="356" y="658"/>
                </a:cubicBezTo>
                <a:lnTo>
                  <a:pt x="356" y="1627"/>
                </a:lnTo>
                <a:cubicBezTo>
                  <a:pt x="356" y="1990"/>
                  <a:pt x="650" y="2285"/>
                  <a:pt x="1013" y="2285"/>
                </a:cubicBezTo>
                <a:lnTo>
                  <a:pt x="1261" y="2285"/>
                </a:lnTo>
                <a:lnTo>
                  <a:pt x="1261" y="4862"/>
                </a:lnTo>
                <a:cubicBezTo>
                  <a:pt x="551" y="4958"/>
                  <a:pt x="1" y="5569"/>
                  <a:pt x="1" y="6306"/>
                </a:cubicBezTo>
                <a:lnTo>
                  <a:pt x="1" y="8091"/>
                </a:lnTo>
                <a:cubicBezTo>
                  <a:pt x="1" y="8605"/>
                  <a:pt x="418" y="9021"/>
                  <a:pt x="931" y="9021"/>
                </a:cubicBezTo>
                <a:lnTo>
                  <a:pt x="1262" y="9021"/>
                </a:lnTo>
                <a:lnTo>
                  <a:pt x="1262" y="9071"/>
                </a:lnTo>
                <a:cubicBezTo>
                  <a:pt x="1262" y="9631"/>
                  <a:pt x="1716" y="10085"/>
                  <a:pt x="2275" y="10085"/>
                </a:cubicBezTo>
                <a:lnTo>
                  <a:pt x="6394" y="10085"/>
                </a:lnTo>
                <a:cubicBezTo>
                  <a:pt x="6953" y="10085"/>
                  <a:pt x="7407" y="9631"/>
                  <a:pt x="7407" y="9071"/>
                </a:cubicBezTo>
                <a:lnTo>
                  <a:pt x="7407" y="9021"/>
                </a:lnTo>
                <a:lnTo>
                  <a:pt x="7737" y="9021"/>
                </a:lnTo>
                <a:cubicBezTo>
                  <a:pt x="8251" y="9021"/>
                  <a:pt x="8668" y="8605"/>
                  <a:pt x="8668" y="8091"/>
                </a:cubicBezTo>
                <a:lnTo>
                  <a:pt x="8668" y="6306"/>
                </a:lnTo>
                <a:cubicBezTo>
                  <a:pt x="8668" y="5569"/>
                  <a:pt x="8118" y="4958"/>
                  <a:pt x="7407" y="4862"/>
                </a:cubicBezTo>
                <a:lnTo>
                  <a:pt x="7407" y="2285"/>
                </a:lnTo>
                <a:lnTo>
                  <a:pt x="7656" y="2285"/>
                </a:lnTo>
                <a:cubicBezTo>
                  <a:pt x="8019" y="2285"/>
                  <a:pt x="8313" y="1990"/>
                  <a:pt x="8313" y="1627"/>
                </a:cubicBezTo>
                <a:lnTo>
                  <a:pt x="8313" y="206"/>
                </a:lnTo>
                <a:cubicBezTo>
                  <a:pt x="8313" y="92"/>
                  <a:pt x="8222" y="1"/>
                  <a:pt x="8108" y="1"/>
                </a:cubicBezTo>
                <a:lnTo>
                  <a:pt x="5160" y="1"/>
                </a:lnTo>
                <a:cubicBezTo>
                  <a:pt x="5142" y="1"/>
                  <a:pt x="5125" y="7"/>
                  <a:pt x="5114" y="20"/>
                </a:cubicBezTo>
                <a:cubicBezTo>
                  <a:pt x="4946" y="190"/>
                  <a:pt x="5063" y="395"/>
                  <a:pt x="5228" y="395"/>
                </a:cubicBezTo>
                <a:lnTo>
                  <a:pt x="5713" y="395"/>
                </a:lnTo>
                <a:lnTo>
                  <a:pt x="5713" y="1891"/>
                </a:lnTo>
                <a:lnTo>
                  <a:pt x="2955" y="1891"/>
                </a:lnTo>
                <a:lnTo>
                  <a:pt x="2955" y="395"/>
                </a:lnTo>
                <a:lnTo>
                  <a:pt x="3450" y="395"/>
                </a:lnTo>
                <a:cubicBezTo>
                  <a:pt x="3549" y="395"/>
                  <a:pt x="3637" y="324"/>
                  <a:pt x="3651" y="227"/>
                </a:cubicBezTo>
                <a:cubicBezTo>
                  <a:pt x="3668" y="105"/>
                  <a:pt x="3574" y="1"/>
                  <a:pt x="3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6"/>
          <p:cNvSpPr/>
          <p:nvPr/>
        </p:nvSpPr>
        <p:spPr>
          <a:xfrm>
            <a:off x="4955371" y="2042291"/>
            <a:ext cx="14352" cy="14352"/>
          </a:xfrm>
          <a:custGeom>
            <a:avLst/>
            <a:gdLst/>
            <a:ahLst/>
            <a:cxnLst/>
            <a:rect l="l" t="t" r="r" b="b"/>
            <a:pathLst>
              <a:path w="395" h="395" extrusionOk="0">
                <a:moveTo>
                  <a:pt x="197" y="1"/>
                </a:moveTo>
                <a:cubicBezTo>
                  <a:pt x="89" y="1"/>
                  <a:pt x="1" y="89"/>
                  <a:pt x="1" y="198"/>
                </a:cubicBezTo>
                <a:cubicBezTo>
                  <a:pt x="1" y="307"/>
                  <a:pt x="89" y="395"/>
                  <a:pt x="197" y="395"/>
                </a:cubicBezTo>
                <a:cubicBezTo>
                  <a:pt x="306" y="395"/>
                  <a:pt x="395" y="307"/>
                  <a:pt x="395" y="198"/>
                </a:cubicBezTo>
                <a:cubicBezTo>
                  <a:pt x="395"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106"/>
          <p:cNvGrpSpPr/>
          <p:nvPr/>
        </p:nvGrpSpPr>
        <p:grpSpPr>
          <a:xfrm>
            <a:off x="4798085" y="2622946"/>
            <a:ext cx="328077" cy="366447"/>
            <a:chOff x="4838744" y="2572676"/>
            <a:chExt cx="330823" cy="369514"/>
          </a:xfrm>
        </p:grpSpPr>
        <p:sp>
          <p:nvSpPr>
            <p:cNvPr id="1283" name="Google Shape;1283;p106"/>
            <p:cNvSpPr/>
            <p:nvPr/>
          </p:nvSpPr>
          <p:spPr>
            <a:xfrm>
              <a:off x="4889380" y="2572676"/>
              <a:ext cx="228817" cy="369514"/>
            </a:xfrm>
            <a:custGeom>
              <a:avLst/>
              <a:gdLst/>
              <a:ahLst/>
              <a:cxnLst/>
              <a:rect l="l" t="t" r="r" b="b"/>
              <a:pathLst>
                <a:path w="6245" h="10085" extrusionOk="0">
                  <a:moveTo>
                    <a:pt x="3123" y="394"/>
                  </a:moveTo>
                  <a:cubicBezTo>
                    <a:pt x="3801" y="394"/>
                    <a:pt x="4354" y="947"/>
                    <a:pt x="4354" y="1625"/>
                  </a:cubicBezTo>
                  <a:lnTo>
                    <a:pt x="4354" y="2028"/>
                  </a:lnTo>
                  <a:lnTo>
                    <a:pt x="4178" y="2028"/>
                  </a:lnTo>
                  <a:cubicBezTo>
                    <a:pt x="4170" y="2029"/>
                    <a:pt x="4162" y="2029"/>
                    <a:pt x="4154" y="2029"/>
                  </a:cubicBezTo>
                  <a:cubicBezTo>
                    <a:pt x="3954" y="2029"/>
                    <a:pt x="3767" y="1942"/>
                    <a:pt x="3632" y="1797"/>
                  </a:cubicBezTo>
                  <a:cubicBezTo>
                    <a:pt x="3643" y="1776"/>
                    <a:pt x="3652" y="1754"/>
                    <a:pt x="3662" y="1732"/>
                  </a:cubicBezTo>
                  <a:cubicBezTo>
                    <a:pt x="3705" y="1633"/>
                    <a:pt x="3658" y="1517"/>
                    <a:pt x="3558" y="1474"/>
                  </a:cubicBezTo>
                  <a:cubicBezTo>
                    <a:pt x="3533" y="1463"/>
                    <a:pt x="3506" y="1458"/>
                    <a:pt x="3481" y="1458"/>
                  </a:cubicBezTo>
                  <a:cubicBezTo>
                    <a:pt x="3404" y="1458"/>
                    <a:pt x="3331" y="1503"/>
                    <a:pt x="3299" y="1579"/>
                  </a:cubicBezTo>
                  <a:cubicBezTo>
                    <a:pt x="3182" y="1856"/>
                    <a:pt x="2912" y="2036"/>
                    <a:pt x="2610" y="2048"/>
                  </a:cubicBezTo>
                  <a:lnTo>
                    <a:pt x="1892" y="2048"/>
                  </a:lnTo>
                  <a:lnTo>
                    <a:pt x="1892" y="1625"/>
                  </a:lnTo>
                  <a:cubicBezTo>
                    <a:pt x="1892" y="947"/>
                    <a:pt x="2444" y="394"/>
                    <a:pt x="3123" y="394"/>
                  </a:cubicBezTo>
                  <a:close/>
                  <a:moveTo>
                    <a:pt x="3395" y="2110"/>
                  </a:moveTo>
                  <a:cubicBezTo>
                    <a:pt x="3605" y="2309"/>
                    <a:pt x="3883" y="2422"/>
                    <a:pt x="4178" y="2422"/>
                  </a:cubicBezTo>
                  <a:lnTo>
                    <a:pt x="4354" y="2422"/>
                  </a:lnTo>
                  <a:lnTo>
                    <a:pt x="4354" y="2784"/>
                  </a:lnTo>
                  <a:cubicBezTo>
                    <a:pt x="4354" y="3462"/>
                    <a:pt x="3802" y="4014"/>
                    <a:pt x="3123" y="4014"/>
                  </a:cubicBezTo>
                  <a:cubicBezTo>
                    <a:pt x="3103" y="4014"/>
                    <a:pt x="3083" y="4014"/>
                    <a:pt x="3063" y="4013"/>
                  </a:cubicBezTo>
                  <a:cubicBezTo>
                    <a:pt x="2403" y="3982"/>
                    <a:pt x="1892" y="3425"/>
                    <a:pt x="1892" y="2765"/>
                  </a:cubicBezTo>
                  <a:lnTo>
                    <a:pt x="1892" y="2422"/>
                  </a:lnTo>
                  <a:lnTo>
                    <a:pt x="2610" y="2422"/>
                  </a:lnTo>
                  <a:cubicBezTo>
                    <a:pt x="2909" y="2422"/>
                    <a:pt x="3187" y="2307"/>
                    <a:pt x="3395" y="2110"/>
                  </a:cubicBezTo>
                  <a:close/>
                  <a:moveTo>
                    <a:pt x="3447" y="4384"/>
                  </a:moveTo>
                  <a:lnTo>
                    <a:pt x="3447" y="4534"/>
                  </a:lnTo>
                  <a:cubicBezTo>
                    <a:pt x="3447" y="4695"/>
                    <a:pt x="3330" y="4837"/>
                    <a:pt x="3169" y="4855"/>
                  </a:cubicBezTo>
                  <a:cubicBezTo>
                    <a:pt x="3157" y="4856"/>
                    <a:pt x="3144" y="4857"/>
                    <a:pt x="3132" y="4857"/>
                  </a:cubicBezTo>
                  <a:cubicBezTo>
                    <a:pt x="2958" y="4857"/>
                    <a:pt x="2817" y="4716"/>
                    <a:pt x="2817" y="4542"/>
                  </a:cubicBezTo>
                  <a:lnTo>
                    <a:pt x="2817" y="4384"/>
                  </a:lnTo>
                  <a:cubicBezTo>
                    <a:pt x="2919" y="4404"/>
                    <a:pt x="3024" y="4415"/>
                    <a:pt x="3132" y="4415"/>
                  </a:cubicBezTo>
                  <a:cubicBezTo>
                    <a:pt x="3241" y="4415"/>
                    <a:pt x="3346" y="4404"/>
                    <a:pt x="3447" y="4384"/>
                  </a:cubicBezTo>
                  <a:close/>
                  <a:moveTo>
                    <a:pt x="3828" y="4626"/>
                  </a:moveTo>
                  <a:cubicBezTo>
                    <a:pt x="4484" y="4707"/>
                    <a:pt x="5066" y="5089"/>
                    <a:pt x="5403" y="5652"/>
                  </a:cubicBezTo>
                  <a:lnTo>
                    <a:pt x="843" y="5652"/>
                  </a:lnTo>
                  <a:cubicBezTo>
                    <a:pt x="1180" y="5088"/>
                    <a:pt x="1761" y="4707"/>
                    <a:pt x="2418" y="4626"/>
                  </a:cubicBezTo>
                  <a:cubicBezTo>
                    <a:pt x="2459" y="4979"/>
                    <a:pt x="2760" y="5254"/>
                    <a:pt x="3123" y="5254"/>
                  </a:cubicBezTo>
                  <a:cubicBezTo>
                    <a:pt x="3486" y="5254"/>
                    <a:pt x="3787" y="4979"/>
                    <a:pt x="3828" y="4626"/>
                  </a:cubicBezTo>
                  <a:close/>
                  <a:moveTo>
                    <a:pt x="5581" y="6047"/>
                  </a:moveTo>
                  <a:cubicBezTo>
                    <a:pt x="5730" y="6047"/>
                    <a:pt x="5851" y="6168"/>
                    <a:pt x="5851" y="6316"/>
                  </a:cubicBezTo>
                  <a:lnTo>
                    <a:pt x="5851" y="8903"/>
                  </a:lnTo>
                  <a:lnTo>
                    <a:pt x="414" y="8903"/>
                  </a:lnTo>
                  <a:lnTo>
                    <a:pt x="414" y="6316"/>
                  </a:lnTo>
                  <a:cubicBezTo>
                    <a:pt x="414" y="6167"/>
                    <a:pt x="535" y="6047"/>
                    <a:pt x="683" y="6047"/>
                  </a:cubicBezTo>
                  <a:close/>
                  <a:moveTo>
                    <a:pt x="3122" y="0"/>
                  </a:moveTo>
                  <a:cubicBezTo>
                    <a:pt x="2227" y="0"/>
                    <a:pt x="1498" y="729"/>
                    <a:pt x="1498" y="1625"/>
                  </a:cubicBezTo>
                  <a:lnTo>
                    <a:pt x="1498" y="2783"/>
                  </a:lnTo>
                  <a:cubicBezTo>
                    <a:pt x="1498" y="3412"/>
                    <a:pt x="1855" y="3958"/>
                    <a:pt x="2378" y="4230"/>
                  </a:cubicBezTo>
                  <a:cubicBezTo>
                    <a:pt x="1491" y="4338"/>
                    <a:pt x="718" y="4906"/>
                    <a:pt x="355" y="5731"/>
                  </a:cubicBezTo>
                  <a:cubicBezTo>
                    <a:pt x="144" y="5843"/>
                    <a:pt x="0" y="6065"/>
                    <a:pt x="0" y="6320"/>
                  </a:cubicBezTo>
                  <a:lnTo>
                    <a:pt x="0" y="9524"/>
                  </a:lnTo>
                  <a:cubicBezTo>
                    <a:pt x="0" y="9524"/>
                    <a:pt x="259" y="10085"/>
                    <a:pt x="567" y="10085"/>
                  </a:cubicBezTo>
                  <a:lnTo>
                    <a:pt x="2236" y="10085"/>
                  </a:lnTo>
                  <a:cubicBezTo>
                    <a:pt x="2346" y="10085"/>
                    <a:pt x="2434" y="9996"/>
                    <a:pt x="2434" y="9887"/>
                  </a:cubicBezTo>
                  <a:cubicBezTo>
                    <a:pt x="2434" y="9779"/>
                    <a:pt x="2346" y="9691"/>
                    <a:pt x="2236" y="9691"/>
                  </a:cubicBezTo>
                  <a:lnTo>
                    <a:pt x="567" y="9691"/>
                  </a:lnTo>
                  <a:cubicBezTo>
                    <a:pt x="476" y="9691"/>
                    <a:pt x="414" y="9524"/>
                    <a:pt x="414" y="9524"/>
                  </a:cubicBezTo>
                  <a:lnTo>
                    <a:pt x="414" y="9297"/>
                  </a:lnTo>
                  <a:lnTo>
                    <a:pt x="5851" y="9297"/>
                  </a:lnTo>
                  <a:lnTo>
                    <a:pt x="5851" y="9524"/>
                  </a:lnTo>
                  <a:cubicBezTo>
                    <a:pt x="5851" y="9616"/>
                    <a:pt x="5776" y="9691"/>
                    <a:pt x="5684" y="9691"/>
                  </a:cubicBezTo>
                  <a:lnTo>
                    <a:pt x="4011" y="9691"/>
                  </a:lnTo>
                  <a:cubicBezTo>
                    <a:pt x="3913" y="9691"/>
                    <a:pt x="3825" y="9760"/>
                    <a:pt x="3810" y="9858"/>
                  </a:cubicBezTo>
                  <a:cubicBezTo>
                    <a:pt x="3792" y="9979"/>
                    <a:pt x="3887" y="10085"/>
                    <a:pt x="4005" y="10085"/>
                  </a:cubicBezTo>
                  <a:lnTo>
                    <a:pt x="5684" y="10085"/>
                  </a:lnTo>
                  <a:cubicBezTo>
                    <a:pt x="5993" y="10085"/>
                    <a:pt x="6244" y="9833"/>
                    <a:pt x="6244" y="9524"/>
                  </a:cubicBezTo>
                  <a:lnTo>
                    <a:pt x="6244" y="6313"/>
                  </a:lnTo>
                  <a:cubicBezTo>
                    <a:pt x="6244" y="6059"/>
                    <a:pt x="6101" y="5838"/>
                    <a:pt x="5889" y="5727"/>
                  </a:cubicBezTo>
                  <a:cubicBezTo>
                    <a:pt x="5527" y="4905"/>
                    <a:pt x="4754" y="4339"/>
                    <a:pt x="3868" y="4232"/>
                  </a:cubicBezTo>
                  <a:cubicBezTo>
                    <a:pt x="4390" y="3960"/>
                    <a:pt x="4748" y="3416"/>
                    <a:pt x="4748" y="2790"/>
                  </a:cubicBezTo>
                  <a:lnTo>
                    <a:pt x="4748" y="1645"/>
                  </a:lnTo>
                  <a:cubicBezTo>
                    <a:pt x="4748" y="767"/>
                    <a:pt x="4060" y="33"/>
                    <a:pt x="3183" y="1"/>
                  </a:cubicBezTo>
                  <a:cubicBezTo>
                    <a:pt x="3163" y="1"/>
                    <a:pt x="3142" y="0"/>
                    <a:pt x="3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6"/>
            <p:cNvSpPr/>
            <p:nvPr/>
          </p:nvSpPr>
          <p:spPr>
            <a:xfrm>
              <a:off x="4979075" y="2821791"/>
              <a:ext cx="49464" cy="49427"/>
            </a:xfrm>
            <a:custGeom>
              <a:avLst/>
              <a:gdLst/>
              <a:ahLst/>
              <a:cxnLst/>
              <a:rect l="l" t="t" r="r" b="b"/>
              <a:pathLst>
                <a:path w="1350" h="1349" extrusionOk="0">
                  <a:moveTo>
                    <a:pt x="675" y="394"/>
                  </a:moveTo>
                  <a:cubicBezTo>
                    <a:pt x="829" y="394"/>
                    <a:pt x="955" y="519"/>
                    <a:pt x="955" y="674"/>
                  </a:cubicBezTo>
                  <a:cubicBezTo>
                    <a:pt x="955" y="829"/>
                    <a:pt x="829" y="955"/>
                    <a:pt x="675" y="955"/>
                  </a:cubicBezTo>
                  <a:cubicBezTo>
                    <a:pt x="521" y="955"/>
                    <a:pt x="394" y="829"/>
                    <a:pt x="394" y="674"/>
                  </a:cubicBezTo>
                  <a:cubicBezTo>
                    <a:pt x="394" y="519"/>
                    <a:pt x="521" y="394"/>
                    <a:pt x="675" y="394"/>
                  </a:cubicBezTo>
                  <a:close/>
                  <a:moveTo>
                    <a:pt x="675" y="0"/>
                  </a:moveTo>
                  <a:cubicBezTo>
                    <a:pt x="303" y="0"/>
                    <a:pt x="1" y="303"/>
                    <a:pt x="1" y="674"/>
                  </a:cubicBezTo>
                  <a:cubicBezTo>
                    <a:pt x="1" y="1046"/>
                    <a:pt x="303" y="1349"/>
                    <a:pt x="675" y="1349"/>
                  </a:cubicBezTo>
                  <a:cubicBezTo>
                    <a:pt x="1047" y="1349"/>
                    <a:pt x="1349" y="1046"/>
                    <a:pt x="1349" y="674"/>
                  </a:cubicBezTo>
                  <a:cubicBezTo>
                    <a:pt x="1349" y="303"/>
                    <a:pt x="1047" y="0"/>
                    <a:pt x="6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6"/>
            <p:cNvSpPr/>
            <p:nvPr/>
          </p:nvSpPr>
          <p:spPr>
            <a:xfrm>
              <a:off x="5115852" y="2601548"/>
              <a:ext cx="53714" cy="99551"/>
            </a:xfrm>
            <a:custGeom>
              <a:avLst/>
              <a:gdLst/>
              <a:ahLst/>
              <a:cxnLst/>
              <a:rect l="l" t="t" r="r" b="b"/>
              <a:pathLst>
                <a:path w="1466" h="2717" extrusionOk="0">
                  <a:moveTo>
                    <a:pt x="733" y="0"/>
                  </a:moveTo>
                  <a:cubicBezTo>
                    <a:pt x="624" y="0"/>
                    <a:pt x="536" y="88"/>
                    <a:pt x="536" y="196"/>
                  </a:cubicBezTo>
                  <a:lnTo>
                    <a:pt x="536" y="227"/>
                  </a:lnTo>
                  <a:cubicBezTo>
                    <a:pt x="227" y="308"/>
                    <a:pt x="0" y="571"/>
                    <a:pt x="0" y="884"/>
                  </a:cubicBezTo>
                  <a:cubicBezTo>
                    <a:pt x="0" y="1262"/>
                    <a:pt x="329" y="1568"/>
                    <a:pt x="733" y="1568"/>
                  </a:cubicBezTo>
                  <a:cubicBezTo>
                    <a:pt x="920" y="1568"/>
                    <a:pt x="1072" y="1697"/>
                    <a:pt x="1072" y="1857"/>
                  </a:cubicBezTo>
                  <a:cubicBezTo>
                    <a:pt x="1072" y="2017"/>
                    <a:pt x="920" y="2146"/>
                    <a:pt x="733" y="2146"/>
                  </a:cubicBezTo>
                  <a:cubicBezTo>
                    <a:pt x="530" y="2146"/>
                    <a:pt x="368" y="1993"/>
                    <a:pt x="399" y="1815"/>
                  </a:cubicBezTo>
                  <a:cubicBezTo>
                    <a:pt x="403" y="1787"/>
                    <a:pt x="392" y="1758"/>
                    <a:pt x="372" y="1738"/>
                  </a:cubicBezTo>
                  <a:cubicBezTo>
                    <a:pt x="315" y="1683"/>
                    <a:pt x="253" y="1660"/>
                    <a:pt x="198" y="1660"/>
                  </a:cubicBezTo>
                  <a:cubicBezTo>
                    <a:pt x="89" y="1660"/>
                    <a:pt x="0" y="1748"/>
                    <a:pt x="0" y="1857"/>
                  </a:cubicBezTo>
                  <a:cubicBezTo>
                    <a:pt x="0" y="2170"/>
                    <a:pt x="227" y="2434"/>
                    <a:pt x="536" y="2515"/>
                  </a:cubicBezTo>
                  <a:lnTo>
                    <a:pt x="536" y="2579"/>
                  </a:lnTo>
                  <a:cubicBezTo>
                    <a:pt x="536" y="2603"/>
                    <a:pt x="546" y="2625"/>
                    <a:pt x="562" y="2642"/>
                  </a:cubicBezTo>
                  <a:cubicBezTo>
                    <a:pt x="619" y="2694"/>
                    <a:pt x="678" y="2716"/>
                    <a:pt x="733" y="2716"/>
                  </a:cubicBezTo>
                  <a:cubicBezTo>
                    <a:pt x="842" y="2716"/>
                    <a:pt x="930" y="2628"/>
                    <a:pt x="930" y="2520"/>
                  </a:cubicBezTo>
                  <a:lnTo>
                    <a:pt x="930" y="2515"/>
                  </a:lnTo>
                  <a:cubicBezTo>
                    <a:pt x="1239" y="2434"/>
                    <a:pt x="1466" y="2170"/>
                    <a:pt x="1466" y="1857"/>
                  </a:cubicBezTo>
                  <a:cubicBezTo>
                    <a:pt x="1466" y="1480"/>
                    <a:pt x="1137" y="1174"/>
                    <a:pt x="734" y="1174"/>
                  </a:cubicBezTo>
                  <a:cubicBezTo>
                    <a:pt x="547" y="1174"/>
                    <a:pt x="394" y="1044"/>
                    <a:pt x="394" y="884"/>
                  </a:cubicBezTo>
                  <a:cubicBezTo>
                    <a:pt x="394" y="726"/>
                    <a:pt x="547" y="596"/>
                    <a:pt x="734" y="596"/>
                  </a:cubicBezTo>
                  <a:cubicBezTo>
                    <a:pt x="936" y="596"/>
                    <a:pt x="1098" y="749"/>
                    <a:pt x="1068" y="927"/>
                  </a:cubicBezTo>
                  <a:cubicBezTo>
                    <a:pt x="1063" y="955"/>
                    <a:pt x="1074" y="983"/>
                    <a:pt x="1094" y="1003"/>
                  </a:cubicBezTo>
                  <a:cubicBezTo>
                    <a:pt x="1151" y="1059"/>
                    <a:pt x="1212" y="1082"/>
                    <a:pt x="1268" y="1082"/>
                  </a:cubicBezTo>
                  <a:cubicBezTo>
                    <a:pt x="1377" y="1082"/>
                    <a:pt x="1466" y="993"/>
                    <a:pt x="1466" y="884"/>
                  </a:cubicBezTo>
                  <a:cubicBezTo>
                    <a:pt x="1466" y="571"/>
                    <a:pt x="1239" y="308"/>
                    <a:pt x="930" y="227"/>
                  </a:cubicBezTo>
                  <a:lnTo>
                    <a:pt x="930" y="139"/>
                  </a:lnTo>
                  <a:cubicBezTo>
                    <a:pt x="930" y="115"/>
                    <a:pt x="921" y="90"/>
                    <a:pt x="903" y="75"/>
                  </a:cubicBezTo>
                  <a:cubicBezTo>
                    <a:pt x="847" y="22"/>
                    <a:pt x="787" y="0"/>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6"/>
            <p:cNvSpPr/>
            <p:nvPr/>
          </p:nvSpPr>
          <p:spPr>
            <a:xfrm>
              <a:off x="4838744" y="2601548"/>
              <a:ext cx="53714" cy="99551"/>
            </a:xfrm>
            <a:custGeom>
              <a:avLst/>
              <a:gdLst/>
              <a:ahLst/>
              <a:cxnLst/>
              <a:rect l="l" t="t" r="r" b="b"/>
              <a:pathLst>
                <a:path w="1466" h="2717" extrusionOk="0">
                  <a:moveTo>
                    <a:pt x="732" y="0"/>
                  </a:moveTo>
                  <a:cubicBezTo>
                    <a:pt x="624" y="0"/>
                    <a:pt x="536" y="88"/>
                    <a:pt x="536" y="196"/>
                  </a:cubicBezTo>
                  <a:lnTo>
                    <a:pt x="536" y="227"/>
                  </a:lnTo>
                  <a:cubicBezTo>
                    <a:pt x="227" y="308"/>
                    <a:pt x="0" y="571"/>
                    <a:pt x="0" y="884"/>
                  </a:cubicBezTo>
                  <a:cubicBezTo>
                    <a:pt x="0" y="1262"/>
                    <a:pt x="329" y="1568"/>
                    <a:pt x="732" y="1568"/>
                  </a:cubicBezTo>
                  <a:cubicBezTo>
                    <a:pt x="919" y="1568"/>
                    <a:pt x="1071" y="1697"/>
                    <a:pt x="1071" y="1857"/>
                  </a:cubicBezTo>
                  <a:cubicBezTo>
                    <a:pt x="1071" y="2016"/>
                    <a:pt x="919" y="2146"/>
                    <a:pt x="732" y="2146"/>
                  </a:cubicBezTo>
                  <a:cubicBezTo>
                    <a:pt x="529" y="2146"/>
                    <a:pt x="368" y="1993"/>
                    <a:pt x="398" y="1814"/>
                  </a:cubicBezTo>
                  <a:cubicBezTo>
                    <a:pt x="402" y="1787"/>
                    <a:pt x="392" y="1758"/>
                    <a:pt x="372" y="1738"/>
                  </a:cubicBezTo>
                  <a:cubicBezTo>
                    <a:pt x="314" y="1683"/>
                    <a:pt x="253" y="1660"/>
                    <a:pt x="197" y="1660"/>
                  </a:cubicBezTo>
                  <a:cubicBezTo>
                    <a:pt x="88" y="1660"/>
                    <a:pt x="0" y="1748"/>
                    <a:pt x="0" y="1857"/>
                  </a:cubicBezTo>
                  <a:cubicBezTo>
                    <a:pt x="0" y="2170"/>
                    <a:pt x="227" y="2434"/>
                    <a:pt x="536" y="2515"/>
                  </a:cubicBezTo>
                  <a:lnTo>
                    <a:pt x="536" y="2579"/>
                  </a:lnTo>
                  <a:cubicBezTo>
                    <a:pt x="536" y="2602"/>
                    <a:pt x="545" y="2625"/>
                    <a:pt x="562" y="2642"/>
                  </a:cubicBezTo>
                  <a:cubicBezTo>
                    <a:pt x="618" y="2694"/>
                    <a:pt x="678" y="2716"/>
                    <a:pt x="733" y="2716"/>
                  </a:cubicBezTo>
                  <a:cubicBezTo>
                    <a:pt x="841" y="2716"/>
                    <a:pt x="930" y="2628"/>
                    <a:pt x="930" y="2520"/>
                  </a:cubicBezTo>
                  <a:lnTo>
                    <a:pt x="930" y="2515"/>
                  </a:lnTo>
                  <a:cubicBezTo>
                    <a:pt x="1238" y="2434"/>
                    <a:pt x="1465" y="2170"/>
                    <a:pt x="1465" y="1857"/>
                  </a:cubicBezTo>
                  <a:cubicBezTo>
                    <a:pt x="1465" y="1480"/>
                    <a:pt x="1137" y="1173"/>
                    <a:pt x="732" y="1173"/>
                  </a:cubicBezTo>
                  <a:cubicBezTo>
                    <a:pt x="546" y="1173"/>
                    <a:pt x="394" y="1044"/>
                    <a:pt x="394" y="884"/>
                  </a:cubicBezTo>
                  <a:cubicBezTo>
                    <a:pt x="394" y="726"/>
                    <a:pt x="546" y="596"/>
                    <a:pt x="732" y="596"/>
                  </a:cubicBezTo>
                  <a:cubicBezTo>
                    <a:pt x="936" y="596"/>
                    <a:pt x="1098" y="749"/>
                    <a:pt x="1067" y="926"/>
                  </a:cubicBezTo>
                  <a:cubicBezTo>
                    <a:pt x="1063" y="955"/>
                    <a:pt x="1073" y="983"/>
                    <a:pt x="1093" y="1003"/>
                  </a:cubicBezTo>
                  <a:cubicBezTo>
                    <a:pt x="1151" y="1059"/>
                    <a:pt x="1212" y="1082"/>
                    <a:pt x="1268" y="1082"/>
                  </a:cubicBezTo>
                  <a:cubicBezTo>
                    <a:pt x="1377" y="1082"/>
                    <a:pt x="1465" y="993"/>
                    <a:pt x="1465" y="884"/>
                  </a:cubicBezTo>
                  <a:cubicBezTo>
                    <a:pt x="1465" y="571"/>
                    <a:pt x="1238" y="308"/>
                    <a:pt x="930" y="227"/>
                  </a:cubicBezTo>
                  <a:lnTo>
                    <a:pt x="930" y="138"/>
                  </a:lnTo>
                  <a:cubicBezTo>
                    <a:pt x="930" y="115"/>
                    <a:pt x="920" y="90"/>
                    <a:pt x="902" y="75"/>
                  </a:cubicBezTo>
                  <a:cubicBezTo>
                    <a:pt x="846" y="22"/>
                    <a:pt x="787"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6"/>
            <p:cNvSpPr/>
            <p:nvPr/>
          </p:nvSpPr>
          <p:spPr>
            <a:xfrm>
              <a:off x="4996552" y="2927717"/>
              <a:ext cx="14473" cy="14473"/>
            </a:xfrm>
            <a:custGeom>
              <a:avLst/>
              <a:gdLst/>
              <a:ahLst/>
              <a:cxnLst/>
              <a:rect l="l" t="t" r="r" b="b"/>
              <a:pathLst>
                <a:path w="395" h="395" extrusionOk="0">
                  <a:moveTo>
                    <a:pt x="198" y="1"/>
                  </a:moveTo>
                  <a:cubicBezTo>
                    <a:pt x="89" y="1"/>
                    <a:pt x="0" y="89"/>
                    <a:pt x="0" y="198"/>
                  </a:cubicBezTo>
                  <a:cubicBezTo>
                    <a:pt x="0" y="306"/>
                    <a:pt x="89" y="395"/>
                    <a:pt x="198" y="395"/>
                  </a:cubicBezTo>
                  <a:cubicBezTo>
                    <a:pt x="306" y="395"/>
                    <a:pt x="394" y="306"/>
                    <a:pt x="394" y="198"/>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106"/>
          <p:cNvSpPr/>
          <p:nvPr/>
        </p:nvSpPr>
        <p:spPr>
          <a:xfrm>
            <a:off x="4778746" y="3193423"/>
            <a:ext cx="370217" cy="366402"/>
          </a:xfrm>
          <a:custGeom>
            <a:avLst/>
            <a:gdLst/>
            <a:ahLst/>
            <a:cxnLst/>
            <a:rect l="l" t="t" r="r" b="b"/>
            <a:pathLst>
              <a:path w="10189" h="10084" extrusionOk="0">
                <a:moveTo>
                  <a:pt x="9364" y="394"/>
                </a:moveTo>
                <a:cubicBezTo>
                  <a:pt x="9420" y="394"/>
                  <a:pt x="9478" y="408"/>
                  <a:pt x="9530" y="439"/>
                </a:cubicBezTo>
                <a:cubicBezTo>
                  <a:pt x="9691" y="531"/>
                  <a:pt x="9746" y="736"/>
                  <a:pt x="9653" y="897"/>
                </a:cubicBezTo>
                <a:lnTo>
                  <a:pt x="9511" y="1142"/>
                </a:lnTo>
                <a:lnTo>
                  <a:pt x="8932" y="808"/>
                </a:lnTo>
                <a:lnTo>
                  <a:pt x="9073" y="562"/>
                </a:lnTo>
                <a:cubicBezTo>
                  <a:pt x="9135" y="454"/>
                  <a:pt x="9248" y="394"/>
                  <a:pt x="9364" y="394"/>
                </a:cubicBezTo>
                <a:close/>
                <a:moveTo>
                  <a:pt x="8734" y="1149"/>
                </a:moveTo>
                <a:lnTo>
                  <a:pt x="9314" y="1484"/>
                </a:lnTo>
                <a:lnTo>
                  <a:pt x="6748" y="5928"/>
                </a:lnTo>
                <a:lnTo>
                  <a:pt x="6168" y="5594"/>
                </a:lnTo>
                <a:lnTo>
                  <a:pt x="8734" y="1149"/>
                </a:lnTo>
                <a:close/>
                <a:moveTo>
                  <a:pt x="6060" y="5985"/>
                </a:moveTo>
                <a:lnTo>
                  <a:pt x="6462" y="6218"/>
                </a:lnTo>
                <a:lnTo>
                  <a:pt x="5991" y="6569"/>
                </a:lnTo>
                <a:lnTo>
                  <a:pt x="6060" y="5985"/>
                </a:lnTo>
                <a:close/>
                <a:moveTo>
                  <a:pt x="8904" y="3027"/>
                </a:moveTo>
                <a:cubicBezTo>
                  <a:pt x="9135" y="3109"/>
                  <a:pt x="9298" y="3328"/>
                  <a:pt x="9298" y="3584"/>
                </a:cubicBezTo>
                <a:lnTo>
                  <a:pt x="9298" y="8587"/>
                </a:lnTo>
                <a:lnTo>
                  <a:pt x="8904" y="8587"/>
                </a:lnTo>
                <a:lnTo>
                  <a:pt x="8904" y="3027"/>
                </a:lnTo>
                <a:close/>
                <a:moveTo>
                  <a:pt x="1182" y="3029"/>
                </a:moveTo>
                <a:lnTo>
                  <a:pt x="1182" y="8588"/>
                </a:lnTo>
                <a:lnTo>
                  <a:pt x="788" y="8588"/>
                </a:lnTo>
                <a:lnTo>
                  <a:pt x="788" y="3584"/>
                </a:lnTo>
                <a:cubicBezTo>
                  <a:pt x="788" y="3330"/>
                  <a:pt x="954" y="3111"/>
                  <a:pt x="1182" y="3029"/>
                </a:cubicBezTo>
                <a:close/>
                <a:moveTo>
                  <a:pt x="9692" y="8982"/>
                </a:moveTo>
                <a:lnTo>
                  <a:pt x="9692" y="9229"/>
                </a:lnTo>
                <a:cubicBezTo>
                  <a:pt x="9692" y="9484"/>
                  <a:pt x="9485" y="9691"/>
                  <a:pt x="9230" y="9691"/>
                </a:cubicBezTo>
                <a:lnTo>
                  <a:pt x="857" y="9691"/>
                </a:lnTo>
                <a:cubicBezTo>
                  <a:pt x="603" y="9691"/>
                  <a:pt x="395" y="9483"/>
                  <a:pt x="395" y="9229"/>
                </a:cubicBezTo>
                <a:lnTo>
                  <a:pt x="395" y="8982"/>
                </a:lnTo>
                <a:close/>
                <a:moveTo>
                  <a:pt x="9357" y="0"/>
                </a:moveTo>
                <a:cubicBezTo>
                  <a:pt x="9105" y="0"/>
                  <a:pt x="8860" y="131"/>
                  <a:pt x="8726" y="365"/>
                </a:cubicBezTo>
                <a:lnTo>
                  <a:pt x="8322" y="1064"/>
                </a:lnTo>
                <a:lnTo>
                  <a:pt x="6369" y="1064"/>
                </a:lnTo>
                <a:cubicBezTo>
                  <a:pt x="6270" y="1064"/>
                  <a:pt x="6182" y="1134"/>
                  <a:pt x="6168" y="1232"/>
                </a:cubicBezTo>
                <a:cubicBezTo>
                  <a:pt x="6150" y="1354"/>
                  <a:pt x="6245" y="1458"/>
                  <a:pt x="6363" y="1458"/>
                </a:cubicBezTo>
                <a:lnTo>
                  <a:pt x="8101" y="1458"/>
                </a:lnTo>
                <a:lnTo>
                  <a:pt x="6713" y="3861"/>
                </a:lnTo>
                <a:lnTo>
                  <a:pt x="2495" y="3861"/>
                </a:lnTo>
                <a:cubicBezTo>
                  <a:pt x="2397" y="3861"/>
                  <a:pt x="2308" y="3931"/>
                  <a:pt x="2295" y="4029"/>
                </a:cubicBezTo>
                <a:cubicBezTo>
                  <a:pt x="2277" y="4151"/>
                  <a:pt x="2371" y="4255"/>
                  <a:pt x="2489" y="4255"/>
                </a:cubicBezTo>
                <a:lnTo>
                  <a:pt x="6485" y="4255"/>
                </a:lnTo>
                <a:lnTo>
                  <a:pt x="6189" y="4767"/>
                </a:lnTo>
                <a:lnTo>
                  <a:pt x="2495" y="4767"/>
                </a:lnTo>
                <a:cubicBezTo>
                  <a:pt x="2397" y="4767"/>
                  <a:pt x="2308" y="4836"/>
                  <a:pt x="2295" y="4934"/>
                </a:cubicBezTo>
                <a:cubicBezTo>
                  <a:pt x="2277" y="5056"/>
                  <a:pt x="2371" y="5161"/>
                  <a:pt x="2489" y="5161"/>
                </a:cubicBezTo>
                <a:lnTo>
                  <a:pt x="5962" y="5161"/>
                </a:lnTo>
                <a:lnTo>
                  <a:pt x="5728" y="5565"/>
                </a:lnTo>
                <a:cubicBezTo>
                  <a:pt x="5716" y="5588"/>
                  <a:pt x="5706" y="5614"/>
                  <a:pt x="5703" y="5641"/>
                </a:cubicBezTo>
                <a:lnTo>
                  <a:pt x="5700" y="5673"/>
                </a:lnTo>
                <a:lnTo>
                  <a:pt x="2495" y="5673"/>
                </a:lnTo>
                <a:cubicBezTo>
                  <a:pt x="2397" y="5673"/>
                  <a:pt x="2308" y="5743"/>
                  <a:pt x="2295" y="5841"/>
                </a:cubicBezTo>
                <a:cubicBezTo>
                  <a:pt x="2277" y="5962"/>
                  <a:pt x="2370" y="6066"/>
                  <a:pt x="2489" y="6066"/>
                </a:cubicBezTo>
                <a:lnTo>
                  <a:pt x="5654" y="6066"/>
                </a:lnTo>
                <a:lnTo>
                  <a:pt x="5593" y="6579"/>
                </a:lnTo>
                <a:lnTo>
                  <a:pt x="2489" y="6579"/>
                </a:lnTo>
                <a:cubicBezTo>
                  <a:pt x="2390" y="6579"/>
                  <a:pt x="2302" y="6648"/>
                  <a:pt x="2287" y="6746"/>
                </a:cubicBezTo>
                <a:cubicBezTo>
                  <a:pt x="2271" y="6868"/>
                  <a:pt x="2364" y="6973"/>
                  <a:pt x="2483" y="6973"/>
                </a:cubicBezTo>
                <a:lnTo>
                  <a:pt x="5540" y="6973"/>
                </a:lnTo>
                <a:lnTo>
                  <a:pt x="5539" y="6975"/>
                </a:lnTo>
                <a:cubicBezTo>
                  <a:pt x="5534" y="7027"/>
                  <a:pt x="5546" y="7081"/>
                  <a:pt x="5580" y="7122"/>
                </a:cubicBezTo>
                <a:cubicBezTo>
                  <a:pt x="5621" y="7172"/>
                  <a:pt x="5678" y="7197"/>
                  <a:pt x="5734" y="7197"/>
                </a:cubicBezTo>
                <a:cubicBezTo>
                  <a:pt x="5776" y="7197"/>
                  <a:pt x="5817" y="7184"/>
                  <a:pt x="5852" y="7158"/>
                </a:cubicBezTo>
                <a:lnTo>
                  <a:pt x="6931" y="6353"/>
                </a:lnTo>
                <a:cubicBezTo>
                  <a:pt x="6953" y="6337"/>
                  <a:pt x="6971" y="6316"/>
                  <a:pt x="6984" y="6293"/>
                </a:cubicBezTo>
                <a:lnTo>
                  <a:pt x="8509" y="3652"/>
                </a:lnTo>
                <a:lnTo>
                  <a:pt x="8509" y="8587"/>
                </a:lnTo>
                <a:lnTo>
                  <a:pt x="1577" y="8587"/>
                </a:lnTo>
                <a:lnTo>
                  <a:pt x="1577" y="1458"/>
                </a:lnTo>
                <a:lnTo>
                  <a:pt x="4584" y="1458"/>
                </a:lnTo>
                <a:cubicBezTo>
                  <a:pt x="4683" y="1458"/>
                  <a:pt x="4771" y="1387"/>
                  <a:pt x="4785" y="1289"/>
                </a:cubicBezTo>
                <a:cubicBezTo>
                  <a:pt x="4803" y="1168"/>
                  <a:pt x="4708" y="1064"/>
                  <a:pt x="4591" y="1064"/>
                </a:cubicBezTo>
                <a:lnTo>
                  <a:pt x="1380" y="1064"/>
                </a:lnTo>
                <a:cubicBezTo>
                  <a:pt x="1271" y="1064"/>
                  <a:pt x="1183" y="1152"/>
                  <a:pt x="1183" y="1260"/>
                </a:cubicBezTo>
                <a:lnTo>
                  <a:pt x="1183" y="2619"/>
                </a:lnTo>
                <a:cubicBezTo>
                  <a:pt x="962" y="2664"/>
                  <a:pt x="761" y="2784"/>
                  <a:pt x="613" y="2966"/>
                </a:cubicBezTo>
                <a:cubicBezTo>
                  <a:pt x="469" y="3144"/>
                  <a:pt x="395" y="3369"/>
                  <a:pt x="395" y="3599"/>
                </a:cubicBezTo>
                <a:lnTo>
                  <a:pt x="395" y="8587"/>
                </a:lnTo>
                <a:lnTo>
                  <a:pt x="198" y="8587"/>
                </a:lnTo>
                <a:cubicBezTo>
                  <a:pt x="89" y="8587"/>
                  <a:pt x="1" y="8675"/>
                  <a:pt x="1" y="8785"/>
                </a:cubicBezTo>
                <a:lnTo>
                  <a:pt x="1" y="9228"/>
                </a:lnTo>
                <a:cubicBezTo>
                  <a:pt x="1" y="9701"/>
                  <a:pt x="384" y="10084"/>
                  <a:pt x="858" y="10084"/>
                </a:cubicBezTo>
                <a:lnTo>
                  <a:pt x="9230" y="10084"/>
                </a:lnTo>
                <a:cubicBezTo>
                  <a:pt x="9703" y="10084"/>
                  <a:pt x="10086" y="9701"/>
                  <a:pt x="10086" y="9228"/>
                </a:cubicBezTo>
                <a:lnTo>
                  <a:pt x="10086" y="8785"/>
                </a:lnTo>
                <a:cubicBezTo>
                  <a:pt x="10086" y="8676"/>
                  <a:pt x="9998" y="8588"/>
                  <a:pt x="9889" y="8588"/>
                </a:cubicBezTo>
                <a:lnTo>
                  <a:pt x="9692" y="8588"/>
                </a:lnTo>
                <a:lnTo>
                  <a:pt x="9692" y="3585"/>
                </a:lnTo>
                <a:cubicBezTo>
                  <a:pt x="9692" y="3173"/>
                  <a:pt x="9441" y="2818"/>
                  <a:pt x="9077" y="2672"/>
                </a:cubicBezTo>
                <a:lnTo>
                  <a:pt x="9988" y="1093"/>
                </a:lnTo>
                <a:cubicBezTo>
                  <a:pt x="10189" y="745"/>
                  <a:pt x="10069" y="299"/>
                  <a:pt x="9722" y="98"/>
                </a:cubicBezTo>
                <a:cubicBezTo>
                  <a:pt x="9607" y="32"/>
                  <a:pt x="9481" y="0"/>
                  <a:pt x="9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6"/>
          <p:cNvSpPr/>
          <p:nvPr/>
        </p:nvSpPr>
        <p:spPr>
          <a:xfrm>
            <a:off x="4861808" y="3272125"/>
            <a:ext cx="123103" cy="42984"/>
          </a:xfrm>
          <a:custGeom>
            <a:avLst/>
            <a:gdLst/>
            <a:ahLst/>
            <a:cxnLst/>
            <a:rect l="l" t="t" r="r" b="b"/>
            <a:pathLst>
              <a:path w="3388" h="1183" extrusionOk="0">
                <a:moveTo>
                  <a:pt x="2994" y="394"/>
                </a:moveTo>
                <a:lnTo>
                  <a:pt x="2994" y="788"/>
                </a:lnTo>
                <a:lnTo>
                  <a:pt x="394" y="788"/>
                </a:lnTo>
                <a:lnTo>
                  <a:pt x="394" y="394"/>
                </a:lnTo>
                <a:close/>
                <a:moveTo>
                  <a:pt x="197" y="1"/>
                </a:moveTo>
                <a:cubicBezTo>
                  <a:pt x="88" y="1"/>
                  <a:pt x="0" y="89"/>
                  <a:pt x="0" y="198"/>
                </a:cubicBezTo>
                <a:lnTo>
                  <a:pt x="0" y="986"/>
                </a:lnTo>
                <a:cubicBezTo>
                  <a:pt x="0" y="1095"/>
                  <a:pt x="88" y="1182"/>
                  <a:pt x="197" y="1182"/>
                </a:cubicBezTo>
                <a:lnTo>
                  <a:pt x="3191" y="1182"/>
                </a:lnTo>
                <a:cubicBezTo>
                  <a:pt x="3299" y="1182"/>
                  <a:pt x="3388" y="1094"/>
                  <a:pt x="3388" y="986"/>
                </a:cubicBezTo>
                <a:lnTo>
                  <a:pt x="3388" y="198"/>
                </a:lnTo>
                <a:cubicBezTo>
                  <a:pt x="3388" y="89"/>
                  <a:pt x="3299" y="1"/>
                  <a:pt x="3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6"/>
          <p:cNvSpPr/>
          <p:nvPr/>
        </p:nvSpPr>
        <p:spPr>
          <a:xfrm>
            <a:off x="4861445" y="3465391"/>
            <a:ext cx="84406" cy="14352"/>
          </a:xfrm>
          <a:custGeom>
            <a:avLst/>
            <a:gdLst/>
            <a:ahLst/>
            <a:cxnLst/>
            <a:rect l="l" t="t" r="r" b="b"/>
            <a:pathLst>
              <a:path w="2323" h="395" extrusionOk="0">
                <a:moveTo>
                  <a:pt x="219" y="0"/>
                </a:moveTo>
                <a:cubicBezTo>
                  <a:pt x="121" y="0"/>
                  <a:pt x="32" y="70"/>
                  <a:pt x="19" y="167"/>
                </a:cubicBezTo>
                <a:cubicBezTo>
                  <a:pt x="1" y="289"/>
                  <a:pt x="95" y="394"/>
                  <a:pt x="213" y="394"/>
                </a:cubicBezTo>
                <a:lnTo>
                  <a:pt x="2109" y="394"/>
                </a:lnTo>
                <a:cubicBezTo>
                  <a:pt x="2227" y="394"/>
                  <a:pt x="2322" y="289"/>
                  <a:pt x="2304" y="167"/>
                </a:cubicBezTo>
                <a:cubicBezTo>
                  <a:pt x="2291" y="70"/>
                  <a:pt x="2201" y="0"/>
                  <a:pt x="2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6"/>
          <p:cNvSpPr/>
          <p:nvPr/>
        </p:nvSpPr>
        <p:spPr>
          <a:xfrm>
            <a:off x="4970777" y="3232047"/>
            <a:ext cx="14352" cy="14352"/>
          </a:xfrm>
          <a:custGeom>
            <a:avLst/>
            <a:gdLst/>
            <a:ahLst/>
            <a:cxnLst/>
            <a:rect l="l" t="t" r="r" b="b"/>
            <a:pathLst>
              <a:path w="395" h="395" extrusionOk="0">
                <a:moveTo>
                  <a:pt x="198" y="1"/>
                </a:moveTo>
                <a:cubicBezTo>
                  <a:pt x="89" y="1"/>
                  <a:pt x="1" y="89"/>
                  <a:pt x="1" y="197"/>
                </a:cubicBezTo>
                <a:cubicBezTo>
                  <a:pt x="1" y="306"/>
                  <a:pt x="89" y="395"/>
                  <a:pt x="198" y="395"/>
                </a:cubicBezTo>
                <a:cubicBezTo>
                  <a:pt x="307" y="395"/>
                  <a:pt x="395" y="306"/>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6"/>
          <p:cNvSpPr/>
          <p:nvPr/>
        </p:nvSpPr>
        <p:spPr>
          <a:xfrm>
            <a:off x="4807269" y="3763993"/>
            <a:ext cx="309247" cy="366438"/>
          </a:xfrm>
          <a:custGeom>
            <a:avLst/>
            <a:gdLst/>
            <a:ahLst/>
            <a:cxnLst/>
            <a:rect l="l" t="t" r="r" b="b"/>
            <a:pathLst>
              <a:path w="8511" h="10085" extrusionOk="0">
                <a:moveTo>
                  <a:pt x="5043" y="394"/>
                </a:moveTo>
                <a:lnTo>
                  <a:pt x="5043" y="2363"/>
                </a:lnTo>
                <a:lnTo>
                  <a:pt x="394" y="2363"/>
                </a:lnTo>
                <a:lnTo>
                  <a:pt x="394" y="645"/>
                </a:lnTo>
                <a:cubicBezTo>
                  <a:pt x="394" y="506"/>
                  <a:pt x="508" y="394"/>
                  <a:pt x="646" y="394"/>
                </a:cubicBezTo>
                <a:close/>
                <a:moveTo>
                  <a:pt x="7864" y="394"/>
                </a:moveTo>
                <a:cubicBezTo>
                  <a:pt x="8003" y="394"/>
                  <a:pt x="8115" y="506"/>
                  <a:pt x="8115" y="645"/>
                </a:cubicBezTo>
                <a:lnTo>
                  <a:pt x="8115" y="2363"/>
                </a:lnTo>
                <a:lnTo>
                  <a:pt x="5437" y="2363"/>
                </a:lnTo>
                <a:lnTo>
                  <a:pt x="5437" y="394"/>
                </a:lnTo>
                <a:close/>
                <a:moveTo>
                  <a:pt x="646" y="0"/>
                </a:moveTo>
                <a:cubicBezTo>
                  <a:pt x="290" y="0"/>
                  <a:pt x="0" y="289"/>
                  <a:pt x="0" y="645"/>
                </a:cubicBezTo>
                <a:lnTo>
                  <a:pt x="0" y="9438"/>
                </a:lnTo>
                <a:cubicBezTo>
                  <a:pt x="0" y="9796"/>
                  <a:pt x="290" y="10084"/>
                  <a:pt x="646" y="10084"/>
                </a:cubicBezTo>
                <a:lnTo>
                  <a:pt x="8304" y="10084"/>
                </a:lnTo>
                <a:cubicBezTo>
                  <a:pt x="8418" y="10084"/>
                  <a:pt x="8509" y="9992"/>
                  <a:pt x="8509" y="9878"/>
                </a:cubicBezTo>
                <a:lnTo>
                  <a:pt x="8509" y="7022"/>
                </a:lnTo>
                <a:cubicBezTo>
                  <a:pt x="8509" y="7004"/>
                  <a:pt x="8503" y="6987"/>
                  <a:pt x="8490" y="6975"/>
                </a:cubicBezTo>
                <a:cubicBezTo>
                  <a:pt x="8432" y="6918"/>
                  <a:pt x="8369" y="6894"/>
                  <a:pt x="8312" y="6894"/>
                </a:cubicBezTo>
                <a:cubicBezTo>
                  <a:pt x="8204" y="6894"/>
                  <a:pt x="8115" y="6982"/>
                  <a:pt x="8115" y="7091"/>
                </a:cubicBezTo>
                <a:lnTo>
                  <a:pt x="8115" y="9438"/>
                </a:lnTo>
                <a:cubicBezTo>
                  <a:pt x="8115" y="9578"/>
                  <a:pt x="8003" y="9690"/>
                  <a:pt x="7864" y="9690"/>
                </a:cubicBezTo>
                <a:lnTo>
                  <a:pt x="646" y="9690"/>
                </a:lnTo>
                <a:cubicBezTo>
                  <a:pt x="508" y="9690"/>
                  <a:pt x="395" y="9577"/>
                  <a:pt x="395" y="9438"/>
                </a:cubicBezTo>
                <a:lnTo>
                  <a:pt x="395" y="2757"/>
                </a:lnTo>
                <a:lnTo>
                  <a:pt x="8116" y="2757"/>
                </a:lnTo>
                <a:lnTo>
                  <a:pt x="8116" y="5312"/>
                </a:lnTo>
                <a:cubicBezTo>
                  <a:pt x="8116" y="5410"/>
                  <a:pt x="8186" y="5499"/>
                  <a:pt x="8283" y="5512"/>
                </a:cubicBezTo>
                <a:cubicBezTo>
                  <a:pt x="8293" y="5514"/>
                  <a:pt x="8303" y="5514"/>
                  <a:pt x="8313" y="5514"/>
                </a:cubicBezTo>
                <a:cubicBezTo>
                  <a:pt x="8422" y="5514"/>
                  <a:pt x="8510" y="5426"/>
                  <a:pt x="8510" y="5318"/>
                </a:cubicBezTo>
                <a:lnTo>
                  <a:pt x="8510" y="645"/>
                </a:lnTo>
                <a:cubicBezTo>
                  <a:pt x="8509" y="289"/>
                  <a:pt x="8220" y="0"/>
                  <a:pt x="7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6"/>
          <p:cNvSpPr/>
          <p:nvPr/>
        </p:nvSpPr>
        <p:spPr>
          <a:xfrm>
            <a:off x="4867622" y="3897561"/>
            <a:ext cx="189015" cy="188978"/>
          </a:xfrm>
          <a:custGeom>
            <a:avLst/>
            <a:gdLst/>
            <a:ahLst/>
            <a:cxnLst/>
            <a:rect l="l" t="t" r="r" b="b"/>
            <a:pathLst>
              <a:path w="5202" h="5201" extrusionOk="0">
                <a:moveTo>
                  <a:pt x="2601" y="394"/>
                </a:moveTo>
                <a:cubicBezTo>
                  <a:pt x="3817" y="394"/>
                  <a:pt x="4806" y="1385"/>
                  <a:pt x="4806" y="2601"/>
                </a:cubicBezTo>
                <a:cubicBezTo>
                  <a:pt x="4806" y="3817"/>
                  <a:pt x="3817" y="4807"/>
                  <a:pt x="2601" y="4807"/>
                </a:cubicBezTo>
                <a:cubicBezTo>
                  <a:pt x="1384" y="4807"/>
                  <a:pt x="395" y="3817"/>
                  <a:pt x="395" y="2601"/>
                </a:cubicBezTo>
                <a:cubicBezTo>
                  <a:pt x="395" y="1385"/>
                  <a:pt x="1384" y="394"/>
                  <a:pt x="2601" y="394"/>
                </a:cubicBezTo>
                <a:close/>
                <a:moveTo>
                  <a:pt x="2601" y="0"/>
                </a:moveTo>
                <a:cubicBezTo>
                  <a:pt x="1167" y="0"/>
                  <a:pt x="1" y="1167"/>
                  <a:pt x="1" y="2601"/>
                </a:cubicBezTo>
                <a:cubicBezTo>
                  <a:pt x="1" y="4035"/>
                  <a:pt x="1167" y="5200"/>
                  <a:pt x="2601" y="5200"/>
                </a:cubicBezTo>
                <a:cubicBezTo>
                  <a:pt x="4034" y="5200"/>
                  <a:pt x="5201" y="4035"/>
                  <a:pt x="5201" y="2601"/>
                </a:cubicBezTo>
                <a:cubicBezTo>
                  <a:pt x="5201" y="1167"/>
                  <a:pt x="4034" y="0"/>
                  <a:pt x="2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6"/>
          <p:cNvSpPr/>
          <p:nvPr/>
        </p:nvSpPr>
        <p:spPr>
          <a:xfrm>
            <a:off x="4898325" y="3927610"/>
            <a:ext cx="127572" cy="128844"/>
          </a:xfrm>
          <a:custGeom>
            <a:avLst/>
            <a:gdLst/>
            <a:ahLst/>
            <a:cxnLst/>
            <a:rect l="l" t="t" r="r" b="b"/>
            <a:pathLst>
              <a:path w="3511" h="3546" extrusionOk="0">
                <a:moveTo>
                  <a:pt x="1756" y="395"/>
                </a:moveTo>
                <a:cubicBezTo>
                  <a:pt x="2495" y="395"/>
                  <a:pt x="3099" y="996"/>
                  <a:pt x="3116" y="1741"/>
                </a:cubicBezTo>
                <a:cubicBezTo>
                  <a:pt x="3020" y="1815"/>
                  <a:pt x="2905" y="1852"/>
                  <a:pt x="2789" y="1852"/>
                </a:cubicBezTo>
                <a:cubicBezTo>
                  <a:pt x="2653" y="1852"/>
                  <a:pt x="2516" y="1800"/>
                  <a:pt x="2412" y="1696"/>
                </a:cubicBezTo>
                <a:cubicBezTo>
                  <a:pt x="2374" y="1658"/>
                  <a:pt x="2323" y="1639"/>
                  <a:pt x="2273" y="1639"/>
                </a:cubicBezTo>
                <a:cubicBezTo>
                  <a:pt x="2222" y="1639"/>
                  <a:pt x="2172" y="1658"/>
                  <a:pt x="2134" y="1696"/>
                </a:cubicBezTo>
                <a:cubicBezTo>
                  <a:pt x="2029" y="1800"/>
                  <a:pt x="1892" y="1852"/>
                  <a:pt x="1756" y="1852"/>
                </a:cubicBezTo>
                <a:cubicBezTo>
                  <a:pt x="1619" y="1852"/>
                  <a:pt x="1482" y="1800"/>
                  <a:pt x="1377" y="1696"/>
                </a:cubicBezTo>
                <a:cubicBezTo>
                  <a:pt x="1339" y="1658"/>
                  <a:pt x="1289" y="1639"/>
                  <a:pt x="1238" y="1639"/>
                </a:cubicBezTo>
                <a:cubicBezTo>
                  <a:pt x="1188" y="1639"/>
                  <a:pt x="1137" y="1658"/>
                  <a:pt x="1099" y="1696"/>
                </a:cubicBezTo>
                <a:cubicBezTo>
                  <a:pt x="995" y="1800"/>
                  <a:pt x="858" y="1852"/>
                  <a:pt x="722" y="1852"/>
                </a:cubicBezTo>
                <a:cubicBezTo>
                  <a:pt x="606" y="1852"/>
                  <a:pt x="491" y="1815"/>
                  <a:pt x="395" y="1741"/>
                </a:cubicBezTo>
                <a:cubicBezTo>
                  <a:pt x="412" y="996"/>
                  <a:pt x="1016" y="395"/>
                  <a:pt x="1756" y="395"/>
                </a:cubicBezTo>
                <a:close/>
                <a:moveTo>
                  <a:pt x="2272" y="2089"/>
                </a:moveTo>
                <a:cubicBezTo>
                  <a:pt x="2429" y="2193"/>
                  <a:pt x="2609" y="2245"/>
                  <a:pt x="2790" y="2245"/>
                </a:cubicBezTo>
                <a:cubicBezTo>
                  <a:pt x="2876" y="2245"/>
                  <a:pt x="2963" y="2234"/>
                  <a:pt x="3046" y="2210"/>
                </a:cubicBezTo>
                <a:lnTo>
                  <a:pt x="3046" y="2210"/>
                </a:lnTo>
                <a:cubicBezTo>
                  <a:pt x="2866" y="2757"/>
                  <a:pt x="2355" y="3152"/>
                  <a:pt x="1756" y="3152"/>
                </a:cubicBezTo>
                <a:cubicBezTo>
                  <a:pt x="1156" y="3152"/>
                  <a:pt x="645" y="2757"/>
                  <a:pt x="465" y="2210"/>
                </a:cubicBezTo>
                <a:lnTo>
                  <a:pt x="465" y="2210"/>
                </a:lnTo>
                <a:cubicBezTo>
                  <a:pt x="549" y="2234"/>
                  <a:pt x="635" y="2245"/>
                  <a:pt x="722" y="2245"/>
                </a:cubicBezTo>
                <a:cubicBezTo>
                  <a:pt x="903" y="2245"/>
                  <a:pt x="1083" y="2193"/>
                  <a:pt x="1239" y="2089"/>
                </a:cubicBezTo>
                <a:cubicBezTo>
                  <a:pt x="1394" y="2194"/>
                  <a:pt x="1575" y="2246"/>
                  <a:pt x="1756" y="2246"/>
                </a:cubicBezTo>
                <a:cubicBezTo>
                  <a:pt x="1936" y="2246"/>
                  <a:pt x="2117" y="2194"/>
                  <a:pt x="2272" y="2089"/>
                </a:cubicBezTo>
                <a:close/>
                <a:moveTo>
                  <a:pt x="1756" y="1"/>
                </a:moveTo>
                <a:cubicBezTo>
                  <a:pt x="788" y="1"/>
                  <a:pt x="0" y="796"/>
                  <a:pt x="0" y="1774"/>
                </a:cubicBezTo>
                <a:cubicBezTo>
                  <a:pt x="0" y="2751"/>
                  <a:pt x="788" y="3546"/>
                  <a:pt x="1756" y="3546"/>
                </a:cubicBezTo>
                <a:cubicBezTo>
                  <a:pt x="2723" y="3546"/>
                  <a:pt x="3511" y="2751"/>
                  <a:pt x="3511" y="1774"/>
                </a:cubicBezTo>
                <a:cubicBezTo>
                  <a:pt x="3511" y="796"/>
                  <a:pt x="2723" y="1"/>
                  <a:pt x="1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6"/>
          <p:cNvSpPr/>
          <p:nvPr/>
        </p:nvSpPr>
        <p:spPr>
          <a:xfrm>
            <a:off x="4841860" y="3792589"/>
            <a:ext cx="42984" cy="42984"/>
          </a:xfrm>
          <a:custGeom>
            <a:avLst/>
            <a:gdLst/>
            <a:ahLst/>
            <a:cxnLst/>
            <a:rect l="l" t="t" r="r" b="b"/>
            <a:pathLst>
              <a:path w="1183" h="1183" extrusionOk="0">
                <a:moveTo>
                  <a:pt x="591" y="395"/>
                </a:moveTo>
                <a:cubicBezTo>
                  <a:pt x="701" y="395"/>
                  <a:pt x="789" y="483"/>
                  <a:pt x="789" y="591"/>
                </a:cubicBezTo>
                <a:cubicBezTo>
                  <a:pt x="789" y="700"/>
                  <a:pt x="701" y="789"/>
                  <a:pt x="591" y="789"/>
                </a:cubicBezTo>
                <a:cubicBezTo>
                  <a:pt x="483" y="789"/>
                  <a:pt x="395" y="700"/>
                  <a:pt x="395" y="591"/>
                </a:cubicBezTo>
                <a:cubicBezTo>
                  <a:pt x="395" y="483"/>
                  <a:pt x="483" y="395"/>
                  <a:pt x="591" y="395"/>
                </a:cubicBezTo>
                <a:close/>
                <a:moveTo>
                  <a:pt x="591" y="1"/>
                </a:moveTo>
                <a:cubicBezTo>
                  <a:pt x="266" y="1"/>
                  <a:pt x="1" y="266"/>
                  <a:pt x="1" y="591"/>
                </a:cubicBezTo>
                <a:cubicBezTo>
                  <a:pt x="1" y="918"/>
                  <a:pt x="266" y="1183"/>
                  <a:pt x="591" y="1183"/>
                </a:cubicBezTo>
                <a:cubicBezTo>
                  <a:pt x="918" y="1183"/>
                  <a:pt x="1183" y="918"/>
                  <a:pt x="1183" y="591"/>
                </a:cubicBezTo>
                <a:cubicBezTo>
                  <a:pt x="1183" y="266"/>
                  <a:pt x="917" y="1"/>
                  <a:pt x="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6"/>
          <p:cNvSpPr/>
          <p:nvPr/>
        </p:nvSpPr>
        <p:spPr>
          <a:xfrm>
            <a:off x="5024988" y="3792589"/>
            <a:ext cx="57482" cy="42984"/>
          </a:xfrm>
          <a:custGeom>
            <a:avLst/>
            <a:gdLst/>
            <a:ahLst/>
            <a:cxnLst/>
            <a:rect l="l" t="t" r="r" b="b"/>
            <a:pathLst>
              <a:path w="1582" h="1183" extrusionOk="0">
                <a:moveTo>
                  <a:pt x="990" y="395"/>
                </a:moveTo>
                <a:cubicBezTo>
                  <a:pt x="1099" y="395"/>
                  <a:pt x="1187" y="483"/>
                  <a:pt x="1187" y="591"/>
                </a:cubicBezTo>
                <a:cubicBezTo>
                  <a:pt x="1187" y="700"/>
                  <a:pt x="1099" y="789"/>
                  <a:pt x="990" y="789"/>
                </a:cubicBezTo>
                <a:lnTo>
                  <a:pt x="591" y="789"/>
                </a:lnTo>
                <a:cubicBezTo>
                  <a:pt x="483" y="789"/>
                  <a:pt x="394" y="700"/>
                  <a:pt x="394" y="591"/>
                </a:cubicBezTo>
                <a:cubicBezTo>
                  <a:pt x="394" y="483"/>
                  <a:pt x="483" y="395"/>
                  <a:pt x="591" y="395"/>
                </a:cubicBezTo>
                <a:close/>
                <a:moveTo>
                  <a:pt x="591" y="1"/>
                </a:moveTo>
                <a:cubicBezTo>
                  <a:pt x="265" y="1"/>
                  <a:pt x="0" y="266"/>
                  <a:pt x="0" y="591"/>
                </a:cubicBezTo>
                <a:cubicBezTo>
                  <a:pt x="0" y="918"/>
                  <a:pt x="265" y="1183"/>
                  <a:pt x="591" y="1183"/>
                </a:cubicBezTo>
                <a:lnTo>
                  <a:pt x="990" y="1183"/>
                </a:lnTo>
                <a:cubicBezTo>
                  <a:pt x="1317" y="1183"/>
                  <a:pt x="1581" y="918"/>
                  <a:pt x="1581" y="591"/>
                </a:cubicBezTo>
                <a:cubicBezTo>
                  <a:pt x="1581" y="266"/>
                  <a:pt x="1317" y="1"/>
                  <a:pt x="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6"/>
          <p:cNvSpPr/>
          <p:nvPr/>
        </p:nvSpPr>
        <p:spPr>
          <a:xfrm>
            <a:off x="4901704" y="3806905"/>
            <a:ext cx="26307" cy="14352"/>
          </a:xfrm>
          <a:custGeom>
            <a:avLst/>
            <a:gdLst/>
            <a:ahLst/>
            <a:cxnLst/>
            <a:rect l="l" t="t" r="r" b="b"/>
            <a:pathLst>
              <a:path w="724" h="395" extrusionOk="0">
                <a:moveTo>
                  <a:pt x="197" y="1"/>
                </a:moveTo>
                <a:cubicBezTo>
                  <a:pt x="88" y="1"/>
                  <a:pt x="1" y="89"/>
                  <a:pt x="1" y="197"/>
                </a:cubicBezTo>
                <a:cubicBezTo>
                  <a:pt x="1" y="306"/>
                  <a:pt x="88" y="395"/>
                  <a:pt x="197" y="395"/>
                </a:cubicBezTo>
                <a:lnTo>
                  <a:pt x="527" y="395"/>
                </a:lnTo>
                <a:cubicBezTo>
                  <a:pt x="636" y="395"/>
                  <a:pt x="724" y="306"/>
                  <a:pt x="724" y="197"/>
                </a:cubicBezTo>
                <a:cubicBezTo>
                  <a:pt x="724" y="89"/>
                  <a:pt x="636"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6"/>
          <p:cNvSpPr/>
          <p:nvPr/>
        </p:nvSpPr>
        <p:spPr>
          <a:xfrm>
            <a:off x="4944325" y="3806905"/>
            <a:ext cx="26307" cy="14352"/>
          </a:xfrm>
          <a:custGeom>
            <a:avLst/>
            <a:gdLst/>
            <a:ahLst/>
            <a:cxnLst/>
            <a:rect l="l" t="t" r="r" b="b"/>
            <a:pathLst>
              <a:path w="724" h="395" extrusionOk="0">
                <a:moveTo>
                  <a:pt x="196" y="1"/>
                </a:moveTo>
                <a:cubicBezTo>
                  <a:pt x="88" y="1"/>
                  <a:pt x="0" y="89"/>
                  <a:pt x="0" y="197"/>
                </a:cubicBezTo>
                <a:cubicBezTo>
                  <a:pt x="0" y="306"/>
                  <a:pt x="88" y="395"/>
                  <a:pt x="196" y="395"/>
                </a:cubicBezTo>
                <a:lnTo>
                  <a:pt x="526" y="395"/>
                </a:lnTo>
                <a:cubicBezTo>
                  <a:pt x="636" y="395"/>
                  <a:pt x="724" y="306"/>
                  <a:pt x="724" y="197"/>
                </a:cubicBezTo>
                <a:cubicBezTo>
                  <a:pt x="724" y="89"/>
                  <a:pt x="636"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6"/>
          <p:cNvSpPr/>
          <p:nvPr/>
        </p:nvSpPr>
        <p:spPr>
          <a:xfrm>
            <a:off x="5102382" y="3982222"/>
            <a:ext cx="14352" cy="14352"/>
          </a:xfrm>
          <a:custGeom>
            <a:avLst/>
            <a:gdLst/>
            <a:ahLst/>
            <a:cxnLst/>
            <a:rect l="l" t="t" r="r" b="b"/>
            <a:pathLst>
              <a:path w="395" h="395" extrusionOk="0">
                <a:moveTo>
                  <a:pt x="197" y="1"/>
                </a:moveTo>
                <a:cubicBezTo>
                  <a:pt x="89" y="1"/>
                  <a:pt x="1" y="89"/>
                  <a:pt x="1" y="197"/>
                </a:cubicBezTo>
                <a:cubicBezTo>
                  <a:pt x="1" y="307"/>
                  <a:pt x="89" y="395"/>
                  <a:pt x="197" y="395"/>
                </a:cubicBezTo>
                <a:cubicBezTo>
                  <a:pt x="306" y="395"/>
                  <a:pt x="394" y="307"/>
                  <a:pt x="394" y="197"/>
                </a:cubicBezTo>
                <a:cubicBezTo>
                  <a:pt x="394"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106"/>
          <p:cNvGrpSpPr/>
          <p:nvPr/>
        </p:nvGrpSpPr>
        <p:grpSpPr>
          <a:xfrm>
            <a:off x="5559540" y="1471825"/>
            <a:ext cx="367574" cy="366447"/>
            <a:chOff x="5606572" y="1411921"/>
            <a:chExt cx="370650" cy="369514"/>
          </a:xfrm>
        </p:grpSpPr>
        <p:sp>
          <p:nvSpPr>
            <p:cNvPr id="1301" name="Google Shape;1301;p106"/>
            <p:cNvSpPr/>
            <p:nvPr/>
          </p:nvSpPr>
          <p:spPr>
            <a:xfrm>
              <a:off x="5606572" y="1411921"/>
              <a:ext cx="296637" cy="158761"/>
            </a:xfrm>
            <a:custGeom>
              <a:avLst/>
              <a:gdLst/>
              <a:ahLst/>
              <a:cxnLst/>
              <a:rect l="l" t="t" r="r" b="b"/>
              <a:pathLst>
                <a:path w="8096" h="4333" extrusionOk="0">
                  <a:moveTo>
                    <a:pt x="958" y="394"/>
                  </a:moveTo>
                  <a:cubicBezTo>
                    <a:pt x="888" y="671"/>
                    <a:pt x="671" y="888"/>
                    <a:pt x="394" y="958"/>
                  </a:cubicBezTo>
                  <a:lnTo>
                    <a:pt x="394" y="394"/>
                  </a:lnTo>
                  <a:close/>
                  <a:moveTo>
                    <a:pt x="7701" y="394"/>
                  </a:moveTo>
                  <a:lnTo>
                    <a:pt x="7701" y="958"/>
                  </a:lnTo>
                  <a:cubicBezTo>
                    <a:pt x="7424" y="888"/>
                    <a:pt x="7208" y="671"/>
                    <a:pt x="7137" y="394"/>
                  </a:cubicBezTo>
                  <a:close/>
                  <a:moveTo>
                    <a:pt x="394" y="3375"/>
                  </a:moveTo>
                  <a:cubicBezTo>
                    <a:pt x="669" y="3447"/>
                    <a:pt x="887" y="3665"/>
                    <a:pt x="958" y="3939"/>
                  </a:cubicBezTo>
                  <a:lnTo>
                    <a:pt x="394" y="3939"/>
                  </a:lnTo>
                  <a:lnTo>
                    <a:pt x="394" y="3375"/>
                  </a:lnTo>
                  <a:close/>
                  <a:moveTo>
                    <a:pt x="7701" y="3375"/>
                  </a:moveTo>
                  <a:lnTo>
                    <a:pt x="7701" y="3939"/>
                  </a:lnTo>
                  <a:lnTo>
                    <a:pt x="7137" y="3939"/>
                  </a:lnTo>
                  <a:cubicBezTo>
                    <a:pt x="7209" y="3665"/>
                    <a:pt x="7427" y="3447"/>
                    <a:pt x="7701" y="3375"/>
                  </a:cubicBezTo>
                  <a:close/>
                  <a:moveTo>
                    <a:pt x="198" y="0"/>
                  </a:moveTo>
                  <a:cubicBezTo>
                    <a:pt x="88" y="0"/>
                    <a:pt x="0" y="89"/>
                    <a:pt x="0" y="197"/>
                  </a:cubicBezTo>
                  <a:lnTo>
                    <a:pt x="0" y="4136"/>
                  </a:lnTo>
                  <a:cubicBezTo>
                    <a:pt x="0" y="4245"/>
                    <a:pt x="88" y="4333"/>
                    <a:pt x="198" y="4333"/>
                  </a:cubicBezTo>
                  <a:lnTo>
                    <a:pt x="3123" y="4333"/>
                  </a:lnTo>
                  <a:cubicBezTo>
                    <a:pt x="3222" y="4333"/>
                    <a:pt x="3310" y="4264"/>
                    <a:pt x="3323" y="4166"/>
                  </a:cubicBezTo>
                  <a:cubicBezTo>
                    <a:pt x="3341" y="4044"/>
                    <a:pt x="3247" y="3939"/>
                    <a:pt x="3128" y="3939"/>
                  </a:cubicBezTo>
                  <a:lnTo>
                    <a:pt x="1360" y="3939"/>
                  </a:lnTo>
                  <a:cubicBezTo>
                    <a:pt x="1277" y="3449"/>
                    <a:pt x="887" y="3057"/>
                    <a:pt x="394" y="2973"/>
                  </a:cubicBezTo>
                  <a:lnTo>
                    <a:pt x="394" y="1360"/>
                  </a:lnTo>
                  <a:cubicBezTo>
                    <a:pt x="634" y="1321"/>
                    <a:pt x="854" y="1207"/>
                    <a:pt x="1030" y="1034"/>
                  </a:cubicBezTo>
                  <a:cubicBezTo>
                    <a:pt x="1206" y="857"/>
                    <a:pt x="1320" y="636"/>
                    <a:pt x="1360" y="394"/>
                  </a:cubicBezTo>
                  <a:lnTo>
                    <a:pt x="6735" y="394"/>
                  </a:lnTo>
                  <a:cubicBezTo>
                    <a:pt x="6775" y="636"/>
                    <a:pt x="6889" y="857"/>
                    <a:pt x="7066" y="1034"/>
                  </a:cubicBezTo>
                  <a:cubicBezTo>
                    <a:pt x="7241" y="1207"/>
                    <a:pt x="7462" y="1321"/>
                    <a:pt x="7701" y="1360"/>
                  </a:cubicBezTo>
                  <a:lnTo>
                    <a:pt x="7701" y="2973"/>
                  </a:lnTo>
                  <a:cubicBezTo>
                    <a:pt x="7210" y="3057"/>
                    <a:pt x="6819" y="3449"/>
                    <a:pt x="6735" y="3939"/>
                  </a:cubicBezTo>
                  <a:lnTo>
                    <a:pt x="4909" y="3939"/>
                  </a:lnTo>
                  <a:cubicBezTo>
                    <a:pt x="4811" y="3939"/>
                    <a:pt x="4722" y="4009"/>
                    <a:pt x="4708" y="4107"/>
                  </a:cubicBezTo>
                  <a:cubicBezTo>
                    <a:pt x="4690" y="4229"/>
                    <a:pt x="4784" y="4333"/>
                    <a:pt x="4903" y="4333"/>
                  </a:cubicBezTo>
                  <a:lnTo>
                    <a:pt x="7899" y="4333"/>
                  </a:lnTo>
                  <a:cubicBezTo>
                    <a:pt x="8007" y="4333"/>
                    <a:pt x="8095" y="4245"/>
                    <a:pt x="8095" y="4136"/>
                  </a:cubicBezTo>
                  <a:lnTo>
                    <a:pt x="8095" y="197"/>
                  </a:lnTo>
                  <a:cubicBezTo>
                    <a:pt x="8095" y="89"/>
                    <a:pt x="8007" y="0"/>
                    <a:pt x="7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6"/>
            <p:cNvSpPr/>
            <p:nvPr/>
          </p:nvSpPr>
          <p:spPr>
            <a:xfrm>
              <a:off x="5648854" y="1484065"/>
              <a:ext cx="36970" cy="14473"/>
            </a:xfrm>
            <a:custGeom>
              <a:avLst/>
              <a:gdLst/>
              <a:ahLst/>
              <a:cxnLst/>
              <a:rect l="l" t="t" r="r" b="b"/>
              <a:pathLst>
                <a:path w="1009" h="395" extrusionOk="0">
                  <a:moveTo>
                    <a:pt x="198" y="1"/>
                  </a:moveTo>
                  <a:cubicBezTo>
                    <a:pt x="89" y="1"/>
                    <a:pt x="0" y="89"/>
                    <a:pt x="0" y="197"/>
                  </a:cubicBezTo>
                  <a:cubicBezTo>
                    <a:pt x="0" y="306"/>
                    <a:pt x="89" y="395"/>
                    <a:pt x="198" y="395"/>
                  </a:cubicBezTo>
                  <a:lnTo>
                    <a:pt x="811" y="395"/>
                  </a:lnTo>
                  <a:cubicBezTo>
                    <a:pt x="921" y="395"/>
                    <a:pt x="1009" y="306"/>
                    <a:pt x="1009" y="197"/>
                  </a:cubicBezTo>
                  <a:cubicBezTo>
                    <a:pt x="1009" y="89"/>
                    <a:pt x="921" y="1"/>
                    <a:pt x="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6"/>
            <p:cNvSpPr/>
            <p:nvPr/>
          </p:nvSpPr>
          <p:spPr>
            <a:xfrm>
              <a:off x="5824397" y="1484065"/>
              <a:ext cx="36933" cy="14473"/>
            </a:xfrm>
            <a:custGeom>
              <a:avLst/>
              <a:gdLst/>
              <a:ahLst/>
              <a:cxnLst/>
              <a:rect l="l" t="t" r="r" b="b"/>
              <a:pathLst>
                <a:path w="1008" h="395" extrusionOk="0">
                  <a:moveTo>
                    <a:pt x="196" y="1"/>
                  </a:moveTo>
                  <a:cubicBezTo>
                    <a:pt x="88" y="1"/>
                    <a:pt x="0" y="89"/>
                    <a:pt x="0" y="197"/>
                  </a:cubicBezTo>
                  <a:cubicBezTo>
                    <a:pt x="0" y="306"/>
                    <a:pt x="88" y="395"/>
                    <a:pt x="196" y="395"/>
                  </a:cubicBezTo>
                  <a:lnTo>
                    <a:pt x="810" y="395"/>
                  </a:lnTo>
                  <a:cubicBezTo>
                    <a:pt x="919" y="395"/>
                    <a:pt x="1007" y="306"/>
                    <a:pt x="1007" y="197"/>
                  </a:cubicBezTo>
                  <a:cubicBezTo>
                    <a:pt x="1007" y="89"/>
                    <a:pt x="919" y="1"/>
                    <a:pt x="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6"/>
            <p:cNvSpPr/>
            <p:nvPr/>
          </p:nvSpPr>
          <p:spPr>
            <a:xfrm>
              <a:off x="5804318" y="1609410"/>
              <a:ext cx="172025" cy="172025"/>
            </a:xfrm>
            <a:custGeom>
              <a:avLst/>
              <a:gdLst/>
              <a:ahLst/>
              <a:cxnLst/>
              <a:rect l="l" t="t" r="r" b="b"/>
              <a:pathLst>
                <a:path w="4695" h="4695" extrusionOk="0">
                  <a:moveTo>
                    <a:pt x="2347" y="394"/>
                  </a:moveTo>
                  <a:cubicBezTo>
                    <a:pt x="3424" y="394"/>
                    <a:pt x="4301" y="1270"/>
                    <a:pt x="4301" y="2348"/>
                  </a:cubicBezTo>
                  <a:cubicBezTo>
                    <a:pt x="4301" y="3425"/>
                    <a:pt x="3424" y="4301"/>
                    <a:pt x="2347" y="4301"/>
                  </a:cubicBezTo>
                  <a:cubicBezTo>
                    <a:pt x="1271" y="4301"/>
                    <a:pt x="395" y="3425"/>
                    <a:pt x="395" y="2348"/>
                  </a:cubicBezTo>
                  <a:cubicBezTo>
                    <a:pt x="395" y="1270"/>
                    <a:pt x="1271" y="394"/>
                    <a:pt x="2347" y="394"/>
                  </a:cubicBezTo>
                  <a:close/>
                  <a:moveTo>
                    <a:pt x="2347" y="1"/>
                  </a:moveTo>
                  <a:cubicBezTo>
                    <a:pt x="1053" y="1"/>
                    <a:pt x="1" y="1053"/>
                    <a:pt x="1" y="2348"/>
                  </a:cubicBezTo>
                  <a:cubicBezTo>
                    <a:pt x="1" y="3642"/>
                    <a:pt x="1053" y="4695"/>
                    <a:pt x="2347" y="4695"/>
                  </a:cubicBezTo>
                  <a:cubicBezTo>
                    <a:pt x="3641" y="4695"/>
                    <a:pt x="4695" y="3642"/>
                    <a:pt x="4695" y="2348"/>
                  </a:cubicBezTo>
                  <a:cubicBezTo>
                    <a:pt x="4695" y="1053"/>
                    <a:pt x="3641" y="1"/>
                    <a:pt x="2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6"/>
            <p:cNvSpPr/>
            <p:nvPr/>
          </p:nvSpPr>
          <p:spPr>
            <a:xfrm>
              <a:off x="5843633" y="1648102"/>
              <a:ext cx="73940" cy="94311"/>
            </a:xfrm>
            <a:custGeom>
              <a:avLst/>
              <a:gdLst/>
              <a:ahLst/>
              <a:cxnLst/>
              <a:rect l="l" t="t" r="r" b="b"/>
              <a:pathLst>
                <a:path w="2018" h="2574" extrusionOk="0">
                  <a:moveTo>
                    <a:pt x="1375" y="0"/>
                  </a:moveTo>
                  <a:cubicBezTo>
                    <a:pt x="956" y="0"/>
                    <a:pt x="592" y="277"/>
                    <a:pt x="408" y="684"/>
                  </a:cubicBezTo>
                  <a:lnTo>
                    <a:pt x="273" y="684"/>
                  </a:lnTo>
                  <a:cubicBezTo>
                    <a:pt x="175" y="684"/>
                    <a:pt x="86" y="753"/>
                    <a:pt x="73" y="852"/>
                  </a:cubicBezTo>
                  <a:cubicBezTo>
                    <a:pt x="55" y="973"/>
                    <a:pt x="149" y="1078"/>
                    <a:pt x="268" y="1078"/>
                  </a:cubicBezTo>
                  <a:lnTo>
                    <a:pt x="294" y="1078"/>
                  </a:lnTo>
                  <a:cubicBezTo>
                    <a:pt x="285" y="1146"/>
                    <a:pt x="280" y="1215"/>
                    <a:pt x="280" y="1287"/>
                  </a:cubicBezTo>
                  <a:cubicBezTo>
                    <a:pt x="280" y="1349"/>
                    <a:pt x="283" y="1411"/>
                    <a:pt x="290" y="1472"/>
                  </a:cubicBezTo>
                  <a:lnTo>
                    <a:pt x="232" y="1472"/>
                  </a:lnTo>
                  <a:cubicBezTo>
                    <a:pt x="189" y="1472"/>
                    <a:pt x="148" y="1492"/>
                    <a:pt x="122" y="1526"/>
                  </a:cubicBezTo>
                  <a:cubicBezTo>
                    <a:pt x="0" y="1688"/>
                    <a:pt x="113" y="1866"/>
                    <a:pt x="267" y="1866"/>
                  </a:cubicBezTo>
                  <a:lnTo>
                    <a:pt x="397" y="1866"/>
                  </a:lnTo>
                  <a:cubicBezTo>
                    <a:pt x="578" y="2285"/>
                    <a:pt x="948" y="2573"/>
                    <a:pt x="1374" y="2573"/>
                  </a:cubicBezTo>
                  <a:cubicBezTo>
                    <a:pt x="1573" y="2573"/>
                    <a:pt x="1769" y="2509"/>
                    <a:pt x="1938" y="2391"/>
                  </a:cubicBezTo>
                  <a:cubicBezTo>
                    <a:pt x="1972" y="2367"/>
                    <a:pt x="1994" y="2328"/>
                    <a:pt x="1996" y="2286"/>
                  </a:cubicBezTo>
                  <a:cubicBezTo>
                    <a:pt x="2004" y="2137"/>
                    <a:pt x="1902" y="2052"/>
                    <a:pt x="1796" y="2052"/>
                  </a:cubicBezTo>
                  <a:cubicBezTo>
                    <a:pt x="1759" y="2052"/>
                    <a:pt x="1722" y="2062"/>
                    <a:pt x="1689" y="2083"/>
                  </a:cubicBezTo>
                  <a:cubicBezTo>
                    <a:pt x="1590" y="2147"/>
                    <a:pt x="1484" y="2179"/>
                    <a:pt x="1374" y="2179"/>
                  </a:cubicBezTo>
                  <a:cubicBezTo>
                    <a:pt x="1161" y="2179"/>
                    <a:pt x="970" y="2057"/>
                    <a:pt x="842" y="1866"/>
                  </a:cubicBezTo>
                  <a:lnTo>
                    <a:pt x="1206" y="1866"/>
                  </a:lnTo>
                  <a:cubicBezTo>
                    <a:pt x="1249" y="1866"/>
                    <a:pt x="1291" y="1846"/>
                    <a:pt x="1316" y="1811"/>
                  </a:cubicBezTo>
                  <a:cubicBezTo>
                    <a:pt x="1438" y="1649"/>
                    <a:pt x="1326" y="1472"/>
                    <a:pt x="1171" y="1472"/>
                  </a:cubicBezTo>
                  <a:lnTo>
                    <a:pt x="688" y="1472"/>
                  </a:lnTo>
                  <a:cubicBezTo>
                    <a:pt x="678" y="1412"/>
                    <a:pt x="672" y="1350"/>
                    <a:pt x="672" y="1286"/>
                  </a:cubicBezTo>
                  <a:cubicBezTo>
                    <a:pt x="672" y="1214"/>
                    <a:pt x="680" y="1145"/>
                    <a:pt x="692" y="1078"/>
                  </a:cubicBezTo>
                  <a:lnTo>
                    <a:pt x="1165" y="1078"/>
                  </a:lnTo>
                  <a:cubicBezTo>
                    <a:pt x="1264" y="1078"/>
                    <a:pt x="1352" y="1007"/>
                    <a:pt x="1366" y="910"/>
                  </a:cubicBezTo>
                  <a:cubicBezTo>
                    <a:pt x="1383" y="788"/>
                    <a:pt x="1289" y="684"/>
                    <a:pt x="1171" y="684"/>
                  </a:cubicBezTo>
                  <a:lnTo>
                    <a:pt x="857" y="684"/>
                  </a:lnTo>
                  <a:cubicBezTo>
                    <a:pt x="986" y="505"/>
                    <a:pt x="1170" y="394"/>
                    <a:pt x="1374" y="394"/>
                  </a:cubicBezTo>
                  <a:cubicBezTo>
                    <a:pt x="1485" y="394"/>
                    <a:pt x="1591" y="426"/>
                    <a:pt x="1689" y="490"/>
                  </a:cubicBezTo>
                  <a:cubicBezTo>
                    <a:pt x="1722" y="511"/>
                    <a:pt x="1759" y="521"/>
                    <a:pt x="1796" y="521"/>
                  </a:cubicBezTo>
                  <a:cubicBezTo>
                    <a:pt x="1869" y="521"/>
                    <a:pt x="1940" y="481"/>
                    <a:pt x="1975" y="409"/>
                  </a:cubicBezTo>
                  <a:cubicBezTo>
                    <a:pt x="2018" y="319"/>
                    <a:pt x="1983" y="210"/>
                    <a:pt x="1899" y="157"/>
                  </a:cubicBezTo>
                  <a:cubicBezTo>
                    <a:pt x="1740" y="54"/>
                    <a:pt x="1558" y="0"/>
                    <a:pt x="1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6"/>
            <p:cNvSpPr/>
            <p:nvPr/>
          </p:nvSpPr>
          <p:spPr>
            <a:xfrm>
              <a:off x="5728400" y="1441049"/>
              <a:ext cx="53678" cy="99588"/>
            </a:xfrm>
            <a:custGeom>
              <a:avLst/>
              <a:gdLst/>
              <a:ahLst/>
              <a:cxnLst/>
              <a:rect l="l" t="t" r="r" b="b"/>
              <a:pathLst>
                <a:path w="1465" h="2718" extrusionOk="0">
                  <a:moveTo>
                    <a:pt x="732" y="0"/>
                  </a:moveTo>
                  <a:cubicBezTo>
                    <a:pt x="623" y="0"/>
                    <a:pt x="535" y="88"/>
                    <a:pt x="535" y="197"/>
                  </a:cubicBezTo>
                  <a:lnTo>
                    <a:pt x="535" y="227"/>
                  </a:lnTo>
                  <a:cubicBezTo>
                    <a:pt x="227" y="308"/>
                    <a:pt x="1" y="573"/>
                    <a:pt x="1" y="886"/>
                  </a:cubicBezTo>
                  <a:cubicBezTo>
                    <a:pt x="1" y="1262"/>
                    <a:pt x="328" y="1569"/>
                    <a:pt x="733" y="1569"/>
                  </a:cubicBezTo>
                  <a:cubicBezTo>
                    <a:pt x="920" y="1569"/>
                    <a:pt x="1071" y="1698"/>
                    <a:pt x="1071" y="1857"/>
                  </a:cubicBezTo>
                  <a:cubicBezTo>
                    <a:pt x="1071" y="2017"/>
                    <a:pt x="920" y="2146"/>
                    <a:pt x="733" y="2146"/>
                  </a:cubicBezTo>
                  <a:cubicBezTo>
                    <a:pt x="530" y="2146"/>
                    <a:pt x="368" y="1993"/>
                    <a:pt x="398" y="1815"/>
                  </a:cubicBezTo>
                  <a:cubicBezTo>
                    <a:pt x="403" y="1787"/>
                    <a:pt x="392" y="1759"/>
                    <a:pt x="372" y="1740"/>
                  </a:cubicBezTo>
                  <a:cubicBezTo>
                    <a:pt x="315" y="1684"/>
                    <a:pt x="253" y="1660"/>
                    <a:pt x="197" y="1660"/>
                  </a:cubicBezTo>
                  <a:cubicBezTo>
                    <a:pt x="88" y="1660"/>
                    <a:pt x="1" y="1749"/>
                    <a:pt x="1" y="1857"/>
                  </a:cubicBezTo>
                  <a:cubicBezTo>
                    <a:pt x="1" y="2170"/>
                    <a:pt x="227" y="2435"/>
                    <a:pt x="536" y="2515"/>
                  </a:cubicBezTo>
                  <a:lnTo>
                    <a:pt x="536" y="2579"/>
                  </a:lnTo>
                  <a:cubicBezTo>
                    <a:pt x="536" y="2603"/>
                    <a:pt x="545" y="2626"/>
                    <a:pt x="562" y="2642"/>
                  </a:cubicBezTo>
                  <a:cubicBezTo>
                    <a:pt x="619" y="2695"/>
                    <a:pt x="679" y="2717"/>
                    <a:pt x="733" y="2717"/>
                  </a:cubicBezTo>
                  <a:cubicBezTo>
                    <a:pt x="842" y="2717"/>
                    <a:pt x="930" y="2629"/>
                    <a:pt x="930" y="2520"/>
                  </a:cubicBezTo>
                  <a:lnTo>
                    <a:pt x="930" y="2515"/>
                  </a:lnTo>
                  <a:cubicBezTo>
                    <a:pt x="1238" y="2435"/>
                    <a:pt x="1465" y="2170"/>
                    <a:pt x="1465" y="1857"/>
                  </a:cubicBezTo>
                  <a:cubicBezTo>
                    <a:pt x="1465" y="1481"/>
                    <a:pt x="1137" y="1175"/>
                    <a:pt x="733" y="1175"/>
                  </a:cubicBezTo>
                  <a:cubicBezTo>
                    <a:pt x="546" y="1175"/>
                    <a:pt x="394" y="1044"/>
                    <a:pt x="394" y="886"/>
                  </a:cubicBezTo>
                  <a:cubicBezTo>
                    <a:pt x="394" y="726"/>
                    <a:pt x="546" y="597"/>
                    <a:pt x="733" y="597"/>
                  </a:cubicBezTo>
                  <a:cubicBezTo>
                    <a:pt x="935" y="597"/>
                    <a:pt x="1097" y="749"/>
                    <a:pt x="1068" y="928"/>
                  </a:cubicBezTo>
                  <a:cubicBezTo>
                    <a:pt x="1063" y="955"/>
                    <a:pt x="1073" y="984"/>
                    <a:pt x="1094" y="1003"/>
                  </a:cubicBezTo>
                  <a:cubicBezTo>
                    <a:pt x="1151" y="1059"/>
                    <a:pt x="1212" y="1082"/>
                    <a:pt x="1268" y="1082"/>
                  </a:cubicBezTo>
                  <a:cubicBezTo>
                    <a:pt x="1377" y="1082"/>
                    <a:pt x="1465" y="994"/>
                    <a:pt x="1465" y="886"/>
                  </a:cubicBezTo>
                  <a:cubicBezTo>
                    <a:pt x="1465" y="573"/>
                    <a:pt x="1238" y="308"/>
                    <a:pt x="929" y="227"/>
                  </a:cubicBezTo>
                  <a:lnTo>
                    <a:pt x="929" y="139"/>
                  </a:lnTo>
                  <a:cubicBezTo>
                    <a:pt x="929" y="115"/>
                    <a:pt x="921" y="91"/>
                    <a:pt x="903" y="75"/>
                  </a:cubicBezTo>
                  <a:cubicBezTo>
                    <a:pt x="846" y="22"/>
                    <a:pt x="787"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6"/>
            <p:cNvSpPr/>
            <p:nvPr/>
          </p:nvSpPr>
          <p:spPr>
            <a:xfrm>
              <a:off x="5917535" y="1484065"/>
              <a:ext cx="59687" cy="119923"/>
            </a:xfrm>
            <a:custGeom>
              <a:avLst/>
              <a:gdLst/>
              <a:ahLst/>
              <a:cxnLst/>
              <a:rect l="l" t="t" r="r" b="b"/>
              <a:pathLst>
                <a:path w="1629" h="3273" extrusionOk="0">
                  <a:moveTo>
                    <a:pt x="219" y="1"/>
                  </a:moveTo>
                  <a:cubicBezTo>
                    <a:pt x="121" y="1"/>
                    <a:pt x="32" y="70"/>
                    <a:pt x="19" y="168"/>
                  </a:cubicBezTo>
                  <a:cubicBezTo>
                    <a:pt x="1" y="290"/>
                    <a:pt x="95" y="395"/>
                    <a:pt x="214" y="395"/>
                  </a:cubicBezTo>
                  <a:lnTo>
                    <a:pt x="810" y="395"/>
                  </a:lnTo>
                  <a:lnTo>
                    <a:pt x="810" y="2500"/>
                  </a:lnTo>
                  <a:lnTo>
                    <a:pt x="769" y="2447"/>
                  </a:lnTo>
                  <a:cubicBezTo>
                    <a:pt x="730" y="2397"/>
                    <a:pt x="672" y="2371"/>
                    <a:pt x="613" y="2371"/>
                  </a:cubicBezTo>
                  <a:cubicBezTo>
                    <a:pt x="571" y="2371"/>
                    <a:pt x="528" y="2384"/>
                    <a:pt x="492" y="2412"/>
                  </a:cubicBezTo>
                  <a:cubicBezTo>
                    <a:pt x="406" y="2478"/>
                    <a:pt x="391" y="2602"/>
                    <a:pt x="458" y="2688"/>
                  </a:cubicBezTo>
                  <a:lnTo>
                    <a:pt x="852" y="3197"/>
                  </a:lnTo>
                  <a:cubicBezTo>
                    <a:pt x="889" y="3244"/>
                    <a:pt x="946" y="3272"/>
                    <a:pt x="1007" y="3272"/>
                  </a:cubicBezTo>
                  <a:cubicBezTo>
                    <a:pt x="1030" y="3272"/>
                    <a:pt x="1055" y="3268"/>
                    <a:pt x="1079" y="3259"/>
                  </a:cubicBezTo>
                  <a:cubicBezTo>
                    <a:pt x="1113" y="3246"/>
                    <a:pt x="1143" y="3222"/>
                    <a:pt x="1165" y="3194"/>
                  </a:cubicBezTo>
                  <a:lnTo>
                    <a:pt x="1556" y="2688"/>
                  </a:lnTo>
                  <a:cubicBezTo>
                    <a:pt x="1629" y="2595"/>
                    <a:pt x="1604" y="2456"/>
                    <a:pt x="1497" y="2395"/>
                  </a:cubicBezTo>
                  <a:cubicBezTo>
                    <a:pt x="1468" y="2379"/>
                    <a:pt x="1436" y="2371"/>
                    <a:pt x="1405" y="2371"/>
                  </a:cubicBezTo>
                  <a:cubicBezTo>
                    <a:pt x="1343" y="2371"/>
                    <a:pt x="1282" y="2401"/>
                    <a:pt x="1241" y="2452"/>
                  </a:cubicBezTo>
                  <a:lnTo>
                    <a:pt x="1204" y="2500"/>
                  </a:lnTo>
                  <a:lnTo>
                    <a:pt x="1204" y="197"/>
                  </a:lnTo>
                  <a:cubicBezTo>
                    <a:pt x="1204" y="89"/>
                    <a:pt x="1115" y="1"/>
                    <a:pt x="10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6"/>
            <p:cNvSpPr/>
            <p:nvPr/>
          </p:nvSpPr>
          <p:spPr>
            <a:xfrm>
              <a:off x="5676151" y="1596000"/>
              <a:ext cx="106073" cy="138536"/>
            </a:xfrm>
            <a:custGeom>
              <a:avLst/>
              <a:gdLst/>
              <a:ahLst/>
              <a:cxnLst/>
              <a:rect l="l" t="t" r="r" b="b"/>
              <a:pathLst>
                <a:path w="2895" h="3781" extrusionOk="0">
                  <a:moveTo>
                    <a:pt x="622" y="0"/>
                  </a:moveTo>
                  <a:cubicBezTo>
                    <a:pt x="561" y="0"/>
                    <a:pt x="504" y="28"/>
                    <a:pt x="467" y="77"/>
                  </a:cubicBezTo>
                  <a:lnTo>
                    <a:pt x="73" y="584"/>
                  </a:lnTo>
                  <a:cubicBezTo>
                    <a:pt x="0" y="677"/>
                    <a:pt x="25" y="816"/>
                    <a:pt x="133" y="877"/>
                  </a:cubicBezTo>
                  <a:cubicBezTo>
                    <a:pt x="162" y="894"/>
                    <a:pt x="194" y="901"/>
                    <a:pt x="225" y="901"/>
                  </a:cubicBezTo>
                  <a:cubicBezTo>
                    <a:pt x="287" y="901"/>
                    <a:pt x="348" y="873"/>
                    <a:pt x="388" y="821"/>
                  </a:cubicBezTo>
                  <a:lnTo>
                    <a:pt x="426" y="773"/>
                  </a:lnTo>
                  <a:lnTo>
                    <a:pt x="426" y="3584"/>
                  </a:lnTo>
                  <a:cubicBezTo>
                    <a:pt x="426" y="3692"/>
                    <a:pt x="514" y="3780"/>
                    <a:pt x="622" y="3780"/>
                  </a:cubicBezTo>
                  <a:lnTo>
                    <a:pt x="2675" y="3780"/>
                  </a:lnTo>
                  <a:cubicBezTo>
                    <a:pt x="2774" y="3780"/>
                    <a:pt x="2862" y="3711"/>
                    <a:pt x="2877" y="3613"/>
                  </a:cubicBezTo>
                  <a:cubicBezTo>
                    <a:pt x="2895" y="3490"/>
                    <a:pt x="2800" y="3386"/>
                    <a:pt x="2682" y="3386"/>
                  </a:cubicBezTo>
                  <a:lnTo>
                    <a:pt x="819" y="3386"/>
                  </a:lnTo>
                  <a:lnTo>
                    <a:pt x="819" y="772"/>
                  </a:lnTo>
                  <a:lnTo>
                    <a:pt x="860" y="826"/>
                  </a:lnTo>
                  <a:cubicBezTo>
                    <a:pt x="899" y="876"/>
                    <a:pt x="958" y="902"/>
                    <a:pt x="1016" y="902"/>
                  </a:cubicBezTo>
                  <a:cubicBezTo>
                    <a:pt x="1059" y="902"/>
                    <a:pt x="1101" y="889"/>
                    <a:pt x="1137" y="860"/>
                  </a:cubicBezTo>
                  <a:cubicBezTo>
                    <a:pt x="1223" y="794"/>
                    <a:pt x="1239" y="670"/>
                    <a:pt x="1172" y="584"/>
                  </a:cubicBezTo>
                  <a:lnTo>
                    <a:pt x="781" y="80"/>
                  </a:lnTo>
                  <a:cubicBezTo>
                    <a:pt x="757" y="50"/>
                    <a:pt x="729" y="27"/>
                    <a:pt x="694" y="14"/>
                  </a:cubicBezTo>
                  <a:cubicBezTo>
                    <a:pt x="670" y="5"/>
                    <a:pt x="646" y="0"/>
                    <a:pt x="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6"/>
            <p:cNvSpPr/>
            <p:nvPr/>
          </p:nvSpPr>
          <p:spPr>
            <a:xfrm>
              <a:off x="5746683" y="1556172"/>
              <a:ext cx="14473" cy="14473"/>
            </a:xfrm>
            <a:custGeom>
              <a:avLst/>
              <a:gdLst/>
              <a:ahLst/>
              <a:cxnLst/>
              <a:rect l="l" t="t" r="r" b="b"/>
              <a:pathLst>
                <a:path w="395" h="395" extrusionOk="0">
                  <a:moveTo>
                    <a:pt x="198" y="1"/>
                  </a:moveTo>
                  <a:cubicBezTo>
                    <a:pt x="89" y="1"/>
                    <a:pt x="0" y="89"/>
                    <a:pt x="0" y="197"/>
                  </a:cubicBezTo>
                  <a:cubicBezTo>
                    <a:pt x="0" y="307"/>
                    <a:pt x="89" y="395"/>
                    <a:pt x="198" y="395"/>
                  </a:cubicBezTo>
                  <a:cubicBezTo>
                    <a:pt x="306" y="395"/>
                    <a:pt x="394" y="307"/>
                    <a:pt x="394" y="197"/>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106"/>
          <p:cNvGrpSpPr/>
          <p:nvPr/>
        </p:nvGrpSpPr>
        <p:grpSpPr>
          <a:xfrm>
            <a:off x="5558740" y="3794124"/>
            <a:ext cx="367974" cy="366375"/>
            <a:chOff x="5605766" y="3753656"/>
            <a:chExt cx="371053" cy="369441"/>
          </a:xfrm>
        </p:grpSpPr>
        <p:sp>
          <p:nvSpPr>
            <p:cNvPr id="1311" name="Google Shape;1311;p106"/>
            <p:cNvSpPr/>
            <p:nvPr/>
          </p:nvSpPr>
          <p:spPr>
            <a:xfrm>
              <a:off x="5605766" y="3753656"/>
              <a:ext cx="371053" cy="204964"/>
            </a:xfrm>
            <a:custGeom>
              <a:avLst/>
              <a:gdLst/>
              <a:ahLst/>
              <a:cxnLst/>
              <a:rect l="l" t="t" r="r" b="b"/>
              <a:pathLst>
                <a:path w="10127" h="5594" extrusionOk="0">
                  <a:moveTo>
                    <a:pt x="5678" y="395"/>
                  </a:moveTo>
                  <a:lnTo>
                    <a:pt x="5678" y="946"/>
                  </a:lnTo>
                  <a:lnTo>
                    <a:pt x="4477" y="946"/>
                  </a:lnTo>
                  <a:lnTo>
                    <a:pt x="4477" y="395"/>
                  </a:lnTo>
                  <a:close/>
                  <a:moveTo>
                    <a:pt x="8968" y="989"/>
                  </a:moveTo>
                  <a:lnTo>
                    <a:pt x="9638" y="1655"/>
                  </a:lnTo>
                  <a:lnTo>
                    <a:pt x="8968" y="2321"/>
                  </a:lnTo>
                  <a:lnTo>
                    <a:pt x="8968" y="2167"/>
                  </a:lnTo>
                  <a:cubicBezTo>
                    <a:pt x="8968" y="2057"/>
                    <a:pt x="8880" y="1970"/>
                    <a:pt x="8770" y="1970"/>
                  </a:cubicBezTo>
                  <a:lnTo>
                    <a:pt x="7766" y="1970"/>
                  </a:lnTo>
                  <a:lnTo>
                    <a:pt x="7766" y="1619"/>
                  </a:lnTo>
                  <a:cubicBezTo>
                    <a:pt x="7766" y="1520"/>
                    <a:pt x="7744" y="1425"/>
                    <a:pt x="7704" y="1339"/>
                  </a:cubicBezTo>
                  <a:lnTo>
                    <a:pt x="8770" y="1339"/>
                  </a:lnTo>
                  <a:cubicBezTo>
                    <a:pt x="8771" y="1339"/>
                    <a:pt x="8772" y="1339"/>
                    <a:pt x="8772" y="1339"/>
                  </a:cubicBezTo>
                  <a:cubicBezTo>
                    <a:pt x="8881" y="1339"/>
                    <a:pt x="8968" y="1251"/>
                    <a:pt x="8968" y="1143"/>
                  </a:cubicBezTo>
                  <a:lnTo>
                    <a:pt x="8968" y="989"/>
                  </a:lnTo>
                  <a:close/>
                  <a:moveTo>
                    <a:pt x="7139" y="1340"/>
                  </a:moveTo>
                  <a:cubicBezTo>
                    <a:pt x="7279" y="1340"/>
                    <a:pt x="7391" y="1452"/>
                    <a:pt x="7391" y="1592"/>
                  </a:cubicBezTo>
                  <a:lnTo>
                    <a:pt x="7391" y="2289"/>
                  </a:lnTo>
                  <a:lnTo>
                    <a:pt x="5777" y="2643"/>
                  </a:lnTo>
                  <a:lnTo>
                    <a:pt x="5777" y="2423"/>
                  </a:lnTo>
                  <a:cubicBezTo>
                    <a:pt x="5777" y="2325"/>
                    <a:pt x="5697" y="2245"/>
                    <a:pt x="5599" y="2245"/>
                  </a:cubicBezTo>
                  <a:lnTo>
                    <a:pt x="4575" y="2245"/>
                  </a:lnTo>
                  <a:cubicBezTo>
                    <a:pt x="4466" y="2245"/>
                    <a:pt x="4378" y="2334"/>
                    <a:pt x="4378" y="2443"/>
                  </a:cubicBezTo>
                  <a:lnTo>
                    <a:pt x="4378" y="2643"/>
                  </a:lnTo>
                  <a:lnTo>
                    <a:pt x="2762" y="2289"/>
                  </a:lnTo>
                  <a:lnTo>
                    <a:pt x="2762" y="1620"/>
                  </a:lnTo>
                  <a:cubicBezTo>
                    <a:pt x="2762" y="1465"/>
                    <a:pt x="2890" y="1340"/>
                    <a:pt x="3045" y="1340"/>
                  </a:cubicBezTo>
                  <a:close/>
                  <a:moveTo>
                    <a:pt x="5383" y="2639"/>
                  </a:moveTo>
                  <a:lnTo>
                    <a:pt x="5383" y="3069"/>
                  </a:lnTo>
                  <a:cubicBezTo>
                    <a:pt x="5383" y="3236"/>
                    <a:pt x="5245" y="3372"/>
                    <a:pt x="5077" y="3372"/>
                  </a:cubicBezTo>
                  <a:cubicBezTo>
                    <a:pt x="4909" y="3372"/>
                    <a:pt x="4772" y="3236"/>
                    <a:pt x="4772" y="3069"/>
                  </a:cubicBezTo>
                  <a:lnTo>
                    <a:pt x="4772" y="2639"/>
                  </a:lnTo>
                  <a:close/>
                  <a:moveTo>
                    <a:pt x="1167" y="3589"/>
                  </a:moveTo>
                  <a:lnTo>
                    <a:pt x="1167" y="3742"/>
                  </a:lnTo>
                  <a:cubicBezTo>
                    <a:pt x="1167" y="3851"/>
                    <a:pt x="1255" y="3940"/>
                    <a:pt x="1365" y="3940"/>
                  </a:cubicBezTo>
                  <a:lnTo>
                    <a:pt x="2369" y="3940"/>
                  </a:lnTo>
                  <a:lnTo>
                    <a:pt x="2369" y="4290"/>
                  </a:lnTo>
                  <a:cubicBezTo>
                    <a:pt x="2369" y="4390"/>
                    <a:pt x="2391" y="4485"/>
                    <a:pt x="2431" y="4570"/>
                  </a:cubicBezTo>
                  <a:lnTo>
                    <a:pt x="1365" y="4570"/>
                  </a:lnTo>
                  <a:cubicBezTo>
                    <a:pt x="1255" y="4570"/>
                    <a:pt x="1167" y="4658"/>
                    <a:pt x="1167" y="4766"/>
                  </a:cubicBezTo>
                  <a:lnTo>
                    <a:pt x="1167" y="4921"/>
                  </a:lnTo>
                  <a:lnTo>
                    <a:pt x="497" y="4255"/>
                  </a:lnTo>
                  <a:lnTo>
                    <a:pt x="1167" y="3589"/>
                  </a:lnTo>
                  <a:close/>
                  <a:moveTo>
                    <a:pt x="4444" y="1"/>
                  </a:moveTo>
                  <a:cubicBezTo>
                    <a:pt x="4245" y="1"/>
                    <a:pt x="4083" y="163"/>
                    <a:pt x="4083" y="361"/>
                  </a:cubicBezTo>
                  <a:lnTo>
                    <a:pt x="4083" y="946"/>
                  </a:lnTo>
                  <a:lnTo>
                    <a:pt x="3044" y="946"/>
                  </a:lnTo>
                  <a:cubicBezTo>
                    <a:pt x="2671" y="946"/>
                    <a:pt x="2369" y="1248"/>
                    <a:pt x="2369" y="1620"/>
                  </a:cubicBezTo>
                  <a:lnTo>
                    <a:pt x="2369" y="3546"/>
                  </a:lnTo>
                  <a:lnTo>
                    <a:pt x="1562" y="3546"/>
                  </a:lnTo>
                  <a:lnTo>
                    <a:pt x="1562" y="3113"/>
                  </a:lnTo>
                  <a:cubicBezTo>
                    <a:pt x="1562" y="3033"/>
                    <a:pt x="1514" y="2962"/>
                    <a:pt x="1439" y="2931"/>
                  </a:cubicBezTo>
                  <a:cubicBezTo>
                    <a:pt x="1415" y="2921"/>
                    <a:pt x="1389" y="2916"/>
                    <a:pt x="1364" y="2916"/>
                  </a:cubicBezTo>
                  <a:cubicBezTo>
                    <a:pt x="1312" y="2916"/>
                    <a:pt x="1262" y="2936"/>
                    <a:pt x="1225" y="2973"/>
                  </a:cubicBezTo>
                  <a:lnTo>
                    <a:pt x="77" y="4116"/>
                  </a:lnTo>
                  <a:cubicBezTo>
                    <a:pt x="0" y="4193"/>
                    <a:pt x="0" y="4317"/>
                    <a:pt x="77" y="4394"/>
                  </a:cubicBezTo>
                  <a:lnTo>
                    <a:pt x="1225" y="5536"/>
                  </a:lnTo>
                  <a:cubicBezTo>
                    <a:pt x="1263" y="5574"/>
                    <a:pt x="1313" y="5594"/>
                    <a:pt x="1363" y="5594"/>
                  </a:cubicBezTo>
                  <a:cubicBezTo>
                    <a:pt x="1408" y="5594"/>
                    <a:pt x="1452" y="5579"/>
                    <a:pt x="1489" y="5549"/>
                  </a:cubicBezTo>
                  <a:cubicBezTo>
                    <a:pt x="1537" y="5511"/>
                    <a:pt x="1561" y="5452"/>
                    <a:pt x="1561" y="5391"/>
                  </a:cubicBezTo>
                  <a:lnTo>
                    <a:pt x="1561" y="4964"/>
                  </a:lnTo>
                  <a:lnTo>
                    <a:pt x="4188" y="4964"/>
                  </a:lnTo>
                  <a:cubicBezTo>
                    <a:pt x="4306" y="4964"/>
                    <a:pt x="4401" y="4860"/>
                    <a:pt x="4383" y="4738"/>
                  </a:cubicBezTo>
                  <a:cubicBezTo>
                    <a:pt x="4369" y="4640"/>
                    <a:pt x="4281" y="4570"/>
                    <a:pt x="4183" y="4570"/>
                  </a:cubicBezTo>
                  <a:lnTo>
                    <a:pt x="3044" y="4570"/>
                  </a:lnTo>
                  <a:cubicBezTo>
                    <a:pt x="2889" y="4570"/>
                    <a:pt x="2762" y="4444"/>
                    <a:pt x="2762" y="4289"/>
                  </a:cubicBezTo>
                  <a:lnTo>
                    <a:pt x="2762" y="2695"/>
                  </a:lnTo>
                  <a:lnTo>
                    <a:pt x="4378" y="3049"/>
                  </a:lnTo>
                  <a:lnTo>
                    <a:pt x="4378" y="3059"/>
                  </a:lnTo>
                  <a:cubicBezTo>
                    <a:pt x="4378" y="3408"/>
                    <a:pt x="4629" y="3711"/>
                    <a:pt x="4973" y="3761"/>
                  </a:cubicBezTo>
                  <a:cubicBezTo>
                    <a:pt x="5009" y="3766"/>
                    <a:pt x="5044" y="3769"/>
                    <a:pt x="5078" y="3769"/>
                  </a:cubicBezTo>
                  <a:cubicBezTo>
                    <a:pt x="5463" y="3769"/>
                    <a:pt x="5777" y="3455"/>
                    <a:pt x="5777" y="3069"/>
                  </a:cubicBezTo>
                  <a:lnTo>
                    <a:pt x="5777" y="3049"/>
                  </a:lnTo>
                  <a:lnTo>
                    <a:pt x="7391" y="2695"/>
                  </a:lnTo>
                  <a:lnTo>
                    <a:pt x="7391" y="4365"/>
                  </a:lnTo>
                  <a:cubicBezTo>
                    <a:pt x="7391" y="4478"/>
                    <a:pt x="7300" y="4570"/>
                    <a:pt x="7186" y="4570"/>
                  </a:cubicBezTo>
                  <a:lnTo>
                    <a:pt x="5937" y="4570"/>
                  </a:lnTo>
                  <a:cubicBezTo>
                    <a:pt x="5889" y="4570"/>
                    <a:pt x="5845" y="4591"/>
                    <a:pt x="5818" y="4627"/>
                  </a:cubicBezTo>
                  <a:cubicBezTo>
                    <a:pt x="5700" y="4789"/>
                    <a:pt x="5813" y="4964"/>
                    <a:pt x="5967" y="4964"/>
                  </a:cubicBezTo>
                  <a:lnTo>
                    <a:pt x="7091" y="4964"/>
                  </a:lnTo>
                  <a:cubicBezTo>
                    <a:pt x="7464" y="4964"/>
                    <a:pt x="7766" y="4662"/>
                    <a:pt x="7766" y="4289"/>
                  </a:cubicBezTo>
                  <a:lnTo>
                    <a:pt x="7766" y="2364"/>
                  </a:lnTo>
                  <a:lnTo>
                    <a:pt x="8574" y="2364"/>
                  </a:lnTo>
                  <a:lnTo>
                    <a:pt x="8574" y="2797"/>
                  </a:lnTo>
                  <a:cubicBezTo>
                    <a:pt x="8574" y="2857"/>
                    <a:pt x="8598" y="2915"/>
                    <a:pt x="8644" y="2953"/>
                  </a:cubicBezTo>
                  <a:cubicBezTo>
                    <a:pt x="8682" y="2984"/>
                    <a:pt x="8726" y="2998"/>
                    <a:pt x="8769" y="2998"/>
                  </a:cubicBezTo>
                  <a:cubicBezTo>
                    <a:pt x="8821" y="2998"/>
                    <a:pt x="8871" y="2978"/>
                    <a:pt x="8908" y="2941"/>
                  </a:cubicBezTo>
                  <a:lnTo>
                    <a:pt x="10050" y="1796"/>
                  </a:lnTo>
                  <a:cubicBezTo>
                    <a:pt x="10126" y="1719"/>
                    <a:pt x="10126" y="1594"/>
                    <a:pt x="10050" y="1517"/>
                  </a:cubicBezTo>
                  <a:lnTo>
                    <a:pt x="8908" y="373"/>
                  </a:lnTo>
                  <a:cubicBezTo>
                    <a:pt x="8871" y="335"/>
                    <a:pt x="8821" y="315"/>
                    <a:pt x="8770" y="315"/>
                  </a:cubicBezTo>
                  <a:cubicBezTo>
                    <a:pt x="8745" y="315"/>
                    <a:pt x="8719" y="319"/>
                    <a:pt x="8695" y="330"/>
                  </a:cubicBezTo>
                  <a:cubicBezTo>
                    <a:pt x="8621" y="360"/>
                    <a:pt x="8573" y="431"/>
                    <a:pt x="8573" y="511"/>
                  </a:cubicBezTo>
                  <a:lnTo>
                    <a:pt x="8573" y="946"/>
                  </a:lnTo>
                  <a:lnTo>
                    <a:pt x="6072" y="946"/>
                  </a:lnTo>
                  <a:lnTo>
                    <a:pt x="6072" y="361"/>
                  </a:lnTo>
                  <a:cubicBezTo>
                    <a:pt x="6072" y="163"/>
                    <a:pt x="5910" y="1"/>
                    <a:pt x="5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6"/>
            <p:cNvSpPr/>
            <p:nvPr/>
          </p:nvSpPr>
          <p:spPr>
            <a:xfrm>
              <a:off x="5606205" y="3938322"/>
              <a:ext cx="370504" cy="184776"/>
            </a:xfrm>
            <a:custGeom>
              <a:avLst/>
              <a:gdLst/>
              <a:ahLst/>
              <a:cxnLst/>
              <a:rect l="l" t="t" r="r" b="b"/>
              <a:pathLst>
                <a:path w="10112" h="5043" extrusionOk="0">
                  <a:moveTo>
                    <a:pt x="9344" y="394"/>
                  </a:moveTo>
                  <a:cubicBezTo>
                    <a:pt x="9446" y="394"/>
                    <a:pt x="9547" y="436"/>
                    <a:pt x="9622" y="521"/>
                  </a:cubicBezTo>
                  <a:cubicBezTo>
                    <a:pt x="9670" y="577"/>
                    <a:pt x="9701" y="647"/>
                    <a:pt x="9709" y="722"/>
                  </a:cubicBezTo>
                  <a:cubicBezTo>
                    <a:pt x="9720" y="834"/>
                    <a:pt x="9682" y="941"/>
                    <a:pt x="9602" y="1020"/>
                  </a:cubicBezTo>
                  <a:lnTo>
                    <a:pt x="7177" y="3429"/>
                  </a:lnTo>
                  <a:cubicBezTo>
                    <a:pt x="6885" y="3719"/>
                    <a:pt x="6489" y="3882"/>
                    <a:pt x="6076" y="3882"/>
                  </a:cubicBezTo>
                  <a:lnTo>
                    <a:pt x="3935" y="3882"/>
                  </a:lnTo>
                  <a:lnTo>
                    <a:pt x="2406" y="2354"/>
                  </a:lnTo>
                  <a:lnTo>
                    <a:pt x="2913" y="2015"/>
                  </a:lnTo>
                  <a:cubicBezTo>
                    <a:pt x="3343" y="1726"/>
                    <a:pt x="3845" y="1573"/>
                    <a:pt x="4364" y="1573"/>
                  </a:cubicBezTo>
                  <a:cubicBezTo>
                    <a:pt x="4633" y="1573"/>
                    <a:pt x="4901" y="1614"/>
                    <a:pt x="5159" y="1692"/>
                  </a:cubicBezTo>
                  <a:lnTo>
                    <a:pt x="6450" y="2088"/>
                  </a:lnTo>
                  <a:cubicBezTo>
                    <a:pt x="6544" y="2118"/>
                    <a:pt x="6611" y="2189"/>
                    <a:pt x="6635" y="2286"/>
                  </a:cubicBezTo>
                  <a:cubicBezTo>
                    <a:pt x="6657" y="2382"/>
                    <a:pt x="6628" y="2476"/>
                    <a:pt x="6556" y="2544"/>
                  </a:cubicBezTo>
                  <a:cubicBezTo>
                    <a:pt x="6506" y="2591"/>
                    <a:pt x="6438" y="2617"/>
                    <a:pt x="6369" y="2617"/>
                  </a:cubicBezTo>
                  <a:cubicBezTo>
                    <a:pt x="6363" y="2617"/>
                    <a:pt x="6356" y="2617"/>
                    <a:pt x="6350" y="2617"/>
                  </a:cubicBezTo>
                  <a:lnTo>
                    <a:pt x="4802" y="2500"/>
                  </a:lnTo>
                  <a:cubicBezTo>
                    <a:pt x="4769" y="2498"/>
                    <a:pt x="4736" y="2496"/>
                    <a:pt x="4703" y="2496"/>
                  </a:cubicBezTo>
                  <a:cubicBezTo>
                    <a:pt x="4500" y="2496"/>
                    <a:pt x="4300" y="2543"/>
                    <a:pt x="4118" y="2634"/>
                  </a:cubicBezTo>
                  <a:cubicBezTo>
                    <a:pt x="4029" y="2680"/>
                    <a:pt x="3983" y="2784"/>
                    <a:pt x="4015" y="2878"/>
                  </a:cubicBezTo>
                  <a:cubicBezTo>
                    <a:pt x="4045" y="2962"/>
                    <a:pt x="4122" y="3010"/>
                    <a:pt x="4202" y="3010"/>
                  </a:cubicBezTo>
                  <a:cubicBezTo>
                    <a:pt x="4232" y="3010"/>
                    <a:pt x="4262" y="3004"/>
                    <a:pt x="4290" y="2990"/>
                  </a:cubicBezTo>
                  <a:cubicBezTo>
                    <a:pt x="4419" y="2924"/>
                    <a:pt x="4561" y="2890"/>
                    <a:pt x="4704" y="2890"/>
                  </a:cubicBezTo>
                  <a:cubicBezTo>
                    <a:pt x="4727" y="2890"/>
                    <a:pt x="4750" y="2891"/>
                    <a:pt x="4772" y="2893"/>
                  </a:cubicBezTo>
                  <a:lnTo>
                    <a:pt x="6321" y="3009"/>
                  </a:lnTo>
                  <a:cubicBezTo>
                    <a:pt x="6337" y="3011"/>
                    <a:pt x="6354" y="3012"/>
                    <a:pt x="6371" y="3012"/>
                  </a:cubicBezTo>
                  <a:cubicBezTo>
                    <a:pt x="6539" y="3012"/>
                    <a:pt x="6703" y="2946"/>
                    <a:pt x="6826" y="2831"/>
                  </a:cubicBezTo>
                  <a:cubicBezTo>
                    <a:pt x="6940" y="2723"/>
                    <a:pt x="7011" y="2584"/>
                    <a:pt x="7030" y="2435"/>
                  </a:cubicBezTo>
                  <a:lnTo>
                    <a:pt x="9093" y="494"/>
                  </a:lnTo>
                  <a:cubicBezTo>
                    <a:pt x="9164" y="428"/>
                    <a:pt x="9254" y="394"/>
                    <a:pt x="9344" y="394"/>
                  </a:cubicBezTo>
                  <a:close/>
                  <a:moveTo>
                    <a:pt x="9344" y="1"/>
                  </a:moveTo>
                  <a:cubicBezTo>
                    <a:pt x="9157" y="1"/>
                    <a:pt x="8970" y="70"/>
                    <a:pt x="8823" y="207"/>
                  </a:cubicBezTo>
                  <a:lnTo>
                    <a:pt x="6931" y="1987"/>
                  </a:lnTo>
                  <a:cubicBezTo>
                    <a:pt x="6847" y="1857"/>
                    <a:pt x="6720" y="1760"/>
                    <a:pt x="6565" y="1711"/>
                  </a:cubicBezTo>
                  <a:lnTo>
                    <a:pt x="5274" y="1315"/>
                  </a:lnTo>
                  <a:cubicBezTo>
                    <a:pt x="4980" y="1226"/>
                    <a:pt x="4677" y="1179"/>
                    <a:pt x="4369" y="1179"/>
                  </a:cubicBezTo>
                  <a:cubicBezTo>
                    <a:pt x="4353" y="1179"/>
                    <a:pt x="4336" y="1180"/>
                    <a:pt x="4320" y="1180"/>
                  </a:cubicBezTo>
                  <a:cubicBezTo>
                    <a:pt x="3731" y="1187"/>
                    <a:pt x="3159" y="1375"/>
                    <a:pt x="2670" y="1703"/>
                  </a:cubicBezTo>
                  <a:lnTo>
                    <a:pt x="2122" y="2070"/>
                  </a:lnTo>
                  <a:lnTo>
                    <a:pt x="1948" y="1896"/>
                  </a:lnTo>
                  <a:cubicBezTo>
                    <a:pt x="1910" y="1858"/>
                    <a:pt x="1859" y="1839"/>
                    <a:pt x="1809" y="1839"/>
                  </a:cubicBezTo>
                  <a:cubicBezTo>
                    <a:pt x="1758" y="1839"/>
                    <a:pt x="1708" y="1858"/>
                    <a:pt x="1670" y="1896"/>
                  </a:cubicBezTo>
                  <a:lnTo>
                    <a:pt x="77" y="3488"/>
                  </a:lnTo>
                  <a:cubicBezTo>
                    <a:pt x="1" y="3565"/>
                    <a:pt x="1" y="3690"/>
                    <a:pt x="77" y="3767"/>
                  </a:cubicBezTo>
                  <a:cubicBezTo>
                    <a:pt x="116" y="3805"/>
                    <a:pt x="166" y="3824"/>
                    <a:pt x="217" y="3824"/>
                  </a:cubicBezTo>
                  <a:cubicBezTo>
                    <a:pt x="267" y="3824"/>
                    <a:pt x="317" y="3805"/>
                    <a:pt x="356" y="3767"/>
                  </a:cubicBezTo>
                  <a:lnTo>
                    <a:pt x="1808" y="2314"/>
                  </a:lnTo>
                  <a:lnTo>
                    <a:pt x="3845" y="4350"/>
                  </a:lnTo>
                  <a:lnTo>
                    <a:pt x="3492" y="4703"/>
                  </a:lnTo>
                  <a:cubicBezTo>
                    <a:pt x="3422" y="4772"/>
                    <a:pt x="3410" y="4884"/>
                    <a:pt x="3469" y="4963"/>
                  </a:cubicBezTo>
                  <a:cubicBezTo>
                    <a:pt x="3509" y="5016"/>
                    <a:pt x="3569" y="5043"/>
                    <a:pt x="3628" y="5043"/>
                  </a:cubicBezTo>
                  <a:cubicBezTo>
                    <a:pt x="3678" y="5043"/>
                    <a:pt x="3728" y="5023"/>
                    <a:pt x="3767" y="4985"/>
                  </a:cubicBezTo>
                  <a:lnTo>
                    <a:pt x="4260" y="4491"/>
                  </a:lnTo>
                  <a:cubicBezTo>
                    <a:pt x="4272" y="4479"/>
                    <a:pt x="4284" y="4465"/>
                    <a:pt x="4292" y="4451"/>
                  </a:cubicBezTo>
                  <a:cubicBezTo>
                    <a:pt x="4326" y="4393"/>
                    <a:pt x="4327" y="4330"/>
                    <a:pt x="4306" y="4276"/>
                  </a:cubicBezTo>
                  <a:lnTo>
                    <a:pt x="6076" y="4276"/>
                  </a:lnTo>
                  <a:cubicBezTo>
                    <a:pt x="6596" y="4276"/>
                    <a:pt x="7085" y="4074"/>
                    <a:pt x="7454" y="3709"/>
                  </a:cubicBezTo>
                  <a:lnTo>
                    <a:pt x="9880" y="1300"/>
                  </a:lnTo>
                  <a:cubicBezTo>
                    <a:pt x="10030" y="1150"/>
                    <a:pt x="10111" y="943"/>
                    <a:pt x="10104" y="731"/>
                  </a:cubicBezTo>
                  <a:cubicBezTo>
                    <a:pt x="10095" y="520"/>
                    <a:pt x="9999" y="320"/>
                    <a:pt x="9837" y="182"/>
                  </a:cubicBezTo>
                  <a:cubicBezTo>
                    <a:pt x="9695" y="61"/>
                    <a:pt x="9519" y="1"/>
                    <a:pt x="9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6"/>
            <p:cNvSpPr/>
            <p:nvPr/>
          </p:nvSpPr>
          <p:spPr>
            <a:xfrm>
              <a:off x="5784422" y="3921064"/>
              <a:ext cx="14473" cy="14473"/>
            </a:xfrm>
            <a:custGeom>
              <a:avLst/>
              <a:gdLst/>
              <a:ahLst/>
              <a:cxnLst/>
              <a:rect l="l" t="t" r="r" b="b"/>
              <a:pathLst>
                <a:path w="395" h="395" extrusionOk="0">
                  <a:moveTo>
                    <a:pt x="198" y="1"/>
                  </a:moveTo>
                  <a:cubicBezTo>
                    <a:pt x="89" y="1"/>
                    <a:pt x="1" y="89"/>
                    <a:pt x="1" y="198"/>
                  </a:cubicBezTo>
                  <a:cubicBezTo>
                    <a:pt x="1" y="306"/>
                    <a:pt x="89" y="395"/>
                    <a:pt x="198" y="395"/>
                  </a:cubicBezTo>
                  <a:cubicBezTo>
                    <a:pt x="306" y="395"/>
                    <a:pt x="395" y="306"/>
                    <a:pt x="395" y="198"/>
                  </a:cubicBezTo>
                  <a:cubicBezTo>
                    <a:pt x="395"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06"/>
          <p:cNvGrpSpPr/>
          <p:nvPr/>
        </p:nvGrpSpPr>
        <p:grpSpPr>
          <a:xfrm>
            <a:off x="5558958" y="3203484"/>
            <a:ext cx="367538" cy="366484"/>
            <a:chOff x="5605986" y="3158073"/>
            <a:chExt cx="370614" cy="369551"/>
          </a:xfrm>
        </p:grpSpPr>
        <p:sp>
          <p:nvSpPr>
            <p:cNvPr id="1315" name="Google Shape;1315;p106"/>
            <p:cNvSpPr/>
            <p:nvPr/>
          </p:nvSpPr>
          <p:spPr>
            <a:xfrm>
              <a:off x="5605986" y="3158073"/>
              <a:ext cx="370614" cy="369551"/>
            </a:xfrm>
            <a:custGeom>
              <a:avLst/>
              <a:gdLst/>
              <a:ahLst/>
              <a:cxnLst/>
              <a:rect l="l" t="t" r="r" b="b"/>
              <a:pathLst>
                <a:path w="10115" h="10086" extrusionOk="0">
                  <a:moveTo>
                    <a:pt x="7051" y="396"/>
                  </a:moveTo>
                  <a:lnTo>
                    <a:pt x="7051" y="396"/>
                  </a:lnTo>
                  <a:cubicBezTo>
                    <a:pt x="6919" y="640"/>
                    <a:pt x="6809" y="894"/>
                    <a:pt x="6723" y="1155"/>
                  </a:cubicBezTo>
                  <a:lnTo>
                    <a:pt x="6668" y="1096"/>
                  </a:lnTo>
                  <a:cubicBezTo>
                    <a:pt x="6629" y="1054"/>
                    <a:pt x="6576" y="1033"/>
                    <a:pt x="6523" y="1033"/>
                  </a:cubicBezTo>
                  <a:cubicBezTo>
                    <a:pt x="6475" y="1033"/>
                    <a:pt x="6428" y="1050"/>
                    <a:pt x="6390" y="1084"/>
                  </a:cubicBezTo>
                  <a:cubicBezTo>
                    <a:pt x="6310" y="1157"/>
                    <a:pt x="6304" y="1282"/>
                    <a:pt x="6378" y="1362"/>
                  </a:cubicBezTo>
                  <a:lnTo>
                    <a:pt x="6598" y="1604"/>
                  </a:lnTo>
                  <a:cubicBezTo>
                    <a:pt x="6579" y="1688"/>
                    <a:pt x="6563" y="1773"/>
                    <a:pt x="6548" y="1859"/>
                  </a:cubicBezTo>
                  <a:lnTo>
                    <a:pt x="6483" y="1804"/>
                  </a:lnTo>
                  <a:cubicBezTo>
                    <a:pt x="6447" y="1774"/>
                    <a:pt x="6402" y="1759"/>
                    <a:pt x="6358" y="1759"/>
                  </a:cubicBezTo>
                  <a:cubicBezTo>
                    <a:pt x="6301" y="1759"/>
                    <a:pt x="6245" y="1783"/>
                    <a:pt x="6206" y="1831"/>
                  </a:cubicBezTo>
                  <a:cubicBezTo>
                    <a:pt x="6136" y="1914"/>
                    <a:pt x="6148" y="2037"/>
                    <a:pt x="6231" y="2108"/>
                  </a:cubicBezTo>
                  <a:lnTo>
                    <a:pt x="6491" y="2323"/>
                  </a:lnTo>
                  <a:cubicBezTo>
                    <a:pt x="6493" y="2324"/>
                    <a:pt x="6494" y="2325"/>
                    <a:pt x="6495" y="2326"/>
                  </a:cubicBezTo>
                  <a:cubicBezTo>
                    <a:pt x="6485" y="2479"/>
                    <a:pt x="6483" y="2632"/>
                    <a:pt x="6488" y="2785"/>
                  </a:cubicBezTo>
                  <a:cubicBezTo>
                    <a:pt x="6233" y="2528"/>
                    <a:pt x="5910" y="2344"/>
                    <a:pt x="5556" y="2257"/>
                  </a:cubicBezTo>
                  <a:cubicBezTo>
                    <a:pt x="5398" y="1405"/>
                    <a:pt x="5962" y="579"/>
                    <a:pt x="6815" y="421"/>
                  </a:cubicBezTo>
                  <a:cubicBezTo>
                    <a:pt x="6894" y="406"/>
                    <a:pt x="6973" y="398"/>
                    <a:pt x="7051" y="396"/>
                  </a:cubicBezTo>
                  <a:close/>
                  <a:moveTo>
                    <a:pt x="8272" y="1326"/>
                  </a:moveTo>
                  <a:cubicBezTo>
                    <a:pt x="8301" y="1326"/>
                    <a:pt x="8331" y="1327"/>
                    <a:pt x="8360" y="1330"/>
                  </a:cubicBezTo>
                  <a:cubicBezTo>
                    <a:pt x="8730" y="1353"/>
                    <a:pt x="9069" y="1518"/>
                    <a:pt x="9315" y="1796"/>
                  </a:cubicBezTo>
                  <a:cubicBezTo>
                    <a:pt x="9354" y="1840"/>
                    <a:pt x="9388" y="1885"/>
                    <a:pt x="9421" y="1934"/>
                  </a:cubicBezTo>
                  <a:cubicBezTo>
                    <a:pt x="9113" y="1948"/>
                    <a:pt x="8810" y="1998"/>
                    <a:pt x="8516" y="2080"/>
                  </a:cubicBezTo>
                  <a:lnTo>
                    <a:pt x="8535" y="1942"/>
                  </a:lnTo>
                  <a:cubicBezTo>
                    <a:pt x="8550" y="1834"/>
                    <a:pt x="8474" y="1735"/>
                    <a:pt x="8366" y="1720"/>
                  </a:cubicBezTo>
                  <a:cubicBezTo>
                    <a:pt x="8357" y="1719"/>
                    <a:pt x="8348" y="1718"/>
                    <a:pt x="8340" y="1718"/>
                  </a:cubicBezTo>
                  <a:cubicBezTo>
                    <a:pt x="8243" y="1718"/>
                    <a:pt x="8158" y="1790"/>
                    <a:pt x="8145" y="1888"/>
                  </a:cubicBezTo>
                  <a:lnTo>
                    <a:pt x="8100" y="2218"/>
                  </a:lnTo>
                  <a:cubicBezTo>
                    <a:pt x="7970" y="2269"/>
                    <a:pt x="7842" y="2326"/>
                    <a:pt x="7718" y="2390"/>
                  </a:cubicBezTo>
                  <a:lnTo>
                    <a:pt x="7731" y="2231"/>
                  </a:lnTo>
                  <a:cubicBezTo>
                    <a:pt x="7738" y="2123"/>
                    <a:pt x="7657" y="2028"/>
                    <a:pt x="7549" y="2020"/>
                  </a:cubicBezTo>
                  <a:cubicBezTo>
                    <a:pt x="7545" y="2019"/>
                    <a:pt x="7540" y="2019"/>
                    <a:pt x="7535" y="2019"/>
                  </a:cubicBezTo>
                  <a:cubicBezTo>
                    <a:pt x="7433" y="2019"/>
                    <a:pt x="7345" y="2098"/>
                    <a:pt x="7338" y="2201"/>
                  </a:cubicBezTo>
                  <a:lnTo>
                    <a:pt x="7304" y="2634"/>
                  </a:lnTo>
                  <a:cubicBezTo>
                    <a:pt x="7166" y="2728"/>
                    <a:pt x="7032" y="2829"/>
                    <a:pt x="6904" y="2939"/>
                  </a:cubicBezTo>
                  <a:cubicBezTo>
                    <a:pt x="6829" y="2475"/>
                    <a:pt x="6994" y="1994"/>
                    <a:pt x="7355" y="1674"/>
                  </a:cubicBezTo>
                  <a:cubicBezTo>
                    <a:pt x="7611" y="1448"/>
                    <a:pt x="7934" y="1326"/>
                    <a:pt x="8272" y="1326"/>
                  </a:cubicBezTo>
                  <a:close/>
                  <a:moveTo>
                    <a:pt x="7350" y="3218"/>
                  </a:moveTo>
                  <a:cubicBezTo>
                    <a:pt x="7570" y="3218"/>
                    <a:pt x="7750" y="3398"/>
                    <a:pt x="7750" y="3618"/>
                  </a:cubicBezTo>
                  <a:cubicBezTo>
                    <a:pt x="7750" y="3789"/>
                    <a:pt x="7639" y="3939"/>
                    <a:pt x="7484" y="3994"/>
                  </a:cubicBezTo>
                  <a:cubicBezTo>
                    <a:pt x="7362" y="3819"/>
                    <a:pt x="7172" y="3695"/>
                    <a:pt x="6953" y="3662"/>
                  </a:cubicBezTo>
                  <a:cubicBezTo>
                    <a:pt x="6952" y="3648"/>
                    <a:pt x="6950" y="3633"/>
                    <a:pt x="6950" y="3618"/>
                  </a:cubicBezTo>
                  <a:cubicBezTo>
                    <a:pt x="6950" y="3398"/>
                    <a:pt x="7129" y="3218"/>
                    <a:pt x="7350" y="3218"/>
                  </a:cubicBezTo>
                  <a:close/>
                  <a:moveTo>
                    <a:pt x="6156" y="3375"/>
                  </a:moveTo>
                  <a:cubicBezTo>
                    <a:pt x="6354" y="3375"/>
                    <a:pt x="6518" y="3517"/>
                    <a:pt x="6550" y="3705"/>
                  </a:cubicBezTo>
                  <a:cubicBezTo>
                    <a:pt x="6338" y="3786"/>
                    <a:pt x="6170" y="3955"/>
                    <a:pt x="6090" y="4168"/>
                  </a:cubicBezTo>
                  <a:cubicBezTo>
                    <a:pt x="5901" y="4136"/>
                    <a:pt x="5757" y="3971"/>
                    <a:pt x="5757" y="3774"/>
                  </a:cubicBezTo>
                  <a:cubicBezTo>
                    <a:pt x="5757" y="3553"/>
                    <a:pt x="5936" y="3375"/>
                    <a:pt x="6156" y="3375"/>
                  </a:cubicBezTo>
                  <a:close/>
                  <a:moveTo>
                    <a:pt x="5096" y="2596"/>
                  </a:moveTo>
                  <a:cubicBezTo>
                    <a:pt x="5478" y="2596"/>
                    <a:pt x="5841" y="2738"/>
                    <a:pt x="6122" y="2981"/>
                  </a:cubicBezTo>
                  <a:cubicBezTo>
                    <a:pt x="5829" y="2994"/>
                    <a:pt x="5578" y="3166"/>
                    <a:pt x="5451" y="3411"/>
                  </a:cubicBezTo>
                  <a:lnTo>
                    <a:pt x="5134" y="3162"/>
                  </a:lnTo>
                  <a:cubicBezTo>
                    <a:pt x="5098" y="3134"/>
                    <a:pt x="5055" y="3120"/>
                    <a:pt x="5012" y="3120"/>
                  </a:cubicBezTo>
                  <a:cubicBezTo>
                    <a:pt x="4954" y="3120"/>
                    <a:pt x="4897" y="3145"/>
                    <a:pt x="4858" y="3195"/>
                  </a:cubicBezTo>
                  <a:cubicBezTo>
                    <a:pt x="4791" y="3280"/>
                    <a:pt x="4806" y="3404"/>
                    <a:pt x="4891" y="3471"/>
                  </a:cubicBezTo>
                  <a:lnTo>
                    <a:pt x="5036" y="3586"/>
                  </a:lnTo>
                  <a:cubicBezTo>
                    <a:pt x="4898" y="3631"/>
                    <a:pt x="4763" y="3681"/>
                    <a:pt x="4630" y="3739"/>
                  </a:cubicBezTo>
                  <a:lnTo>
                    <a:pt x="4326" y="3565"/>
                  </a:lnTo>
                  <a:cubicBezTo>
                    <a:pt x="4295" y="3547"/>
                    <a:pt x="4262" y="3539"/>
                    <a:pt x="4229" y="3539"/>
                  </a:cubicBezTo>
                  <a:cubicBezTo>
                    <a:pt x="4161" y="3539"/>
                    <a:pt x="4094" y="3574"/>
                    <a:pt x="4058" y="3638"/>
                  </a:cubicBezTo>
                  <a:cubicBezTo>
                    <a:pt x="4003" y="3733"/>
                    <a:pt x="4036" y="3852"/>
                    <a:pt x="4130" y="3906"/>
                  </a:cubicBezTo>
                  <a:lnTo>
                    <a:pt x="4205" y="3949"/>
                  </a:lnTo>
                  <a:cubicBezTo>
                    <a:pt x="3975" y="4077"/>
                    <a:pt x="3755" y="4226"/>
                    <a:pt x="3549" y="4393"/>
                  </a:cubicBezTo>
                  <a:cubicBezTo>
                    <a:pt x="3538" y="4316"/>
                    <a:pt x="3532" y="4238"/>
                    <a:pt x="3532" y="4159"/>
                  </a:cubicBezTo>
                  <a:cubicBezTo>
                    <a:pt x="3532" y="3297"/>
                    <a:pt x="4233" y="2596"/>
                    <a:pt x="5096" y="2596"/>
                  </a:cubicBezTo>
                  <a:close/>
                  <a:moveTo>
                    <a:pt x="8200" y="2935"/>
                  </a:moveTo>
                  <a:cubicBezTo>
                    <a:pt x="8988" y="2935"/>
                    <a:pt x="9654" y="3549"/>
                    <a:pt x="9707" y="4346"/>
                  </a:cubicBezTo>
                  <a:cubicBezTo>
                    <a:pt x="9712" y="4419"/>
                    <a:pt x="9711" y="4491"/>
                    <a:pt x="9705" y="4562"/>
                  </a:cubicBezTo>
                  <a:cubicBezTo>
                    <a:pt x="9492" y="4412"/>
                    <a:pt x="9266" y="4282"/>
                    <a:pt x="9031" y="4171"/>
                  </a:cubicBezTo>
                  <a:lnTo>
                    <a:pt x="9169" y="4055"/>
                  </a:lnTo>
                  <a:cubicBezTo>
                    <a:pt x="9253" y="3986"/>
                    <a:pt x="9263" y="3861"/>
                    <a:pt x="9193" y="3778"/>
                  </a:cubicBezTo>
                  <a:cubicBezTo>
                    <a:pt x="9154" y="3732"/>
                    <a:pt x="9098" y="3708"/>
                    <a:pt x="9042" y="3708"/>
                  </a:cubicBezTo>
                  <a:cubicBezTo>
                    <a:pt x="8997" y="3708"/>
                    <a:pt x="8952" y="3723"/>
                    <a:pt x="8916" y="3754"/>
                  </a:cubicBezTo>
                  <a:lnTo>
                    <a:pt x="8619" y="4002"/>
                  </a:lnTo>
                  <a:cubicBezTo>
                    <a:pt x="8494" y="3958"/>
                    <a:pt x="8367" y="3919"/>
                    <a:pt x="8239" y="3886"/>
                  </a:cubicBezTo>
                  <a:lnTo>
                    <a:pt x="8434" y="3729"/>
                  </a:lnTo>
                  <a:cubicBezTo>
                    <a:pt x="8519" y="3659"/>
                    <a:pt x="8531" y="3535"/>
                    <a:pt x="8463" y="3451"/>
                  </a:cubicBezTo>
                  <a:cubicBezTo>
                    <a:pt x="8424" y="3403"/>
                    <a:pt x="8367" y="3378"/>
                    <a:pt x="8310" y="3378"/>
                  </a:cubicBezTo>
                  <a:cubicBezTo>
                    <a:pt x="8266" y="3378"/>
                    <a:pt x="8222" y="3392"/>
                    <a:pt x="8186" y="3422"/>
                  </a:cubicBezTo>
                  <a:lnTo>
                    <a:pt x="8129" y="3468"/>
                  </a:lnTo>
                  <a:cubicBezTo>
                    <a:pt x="8091" y="3271"/>
                    <a:pt x="7980" y="3099"/>
                    <a:pt x="7824" y="2983"/>
                  </a:cubicBezTo>
                  <a:cubicBezTo>
                    <a:pt x="7915" y="2960"/>
                    <a:pt x="8006" y="2945"/>
                    <a:pt x="8100" y="2939"/>
                  </a:cubicBezTo>
                  <a:cubicBezTo>
                    <a:pt x="8133" y="2936"/>
                    <a:pt x="8166" y="2935"/>
                    <a:pt x="8200" y="2935"/>
                  </a:cubicBezTo>
                  <a:close/>
                  <a:moveTo>
                    <a:pt x="6833" y="4047"/>
                  </a:moveTo>
                  <a:cubicBezTo>
                    <a:pt x="7053" y="4047"/>
                    <a:pt x="7232" y="4226"/>
                    <a:pt x="7232" y="4447"/>
                  </a:cubicBezTo>
                  <a:cubicBezTo>
                    <a:pt x="7232" y="4666"/>
                    <a:pt x="7053" y="4846"/>
                    <a:pt x="6833" y="4846"/>
                  </a:cubicBezTo>
                  <a:cubicBezTo>
                    <a:pt x="6612" y="4846"/>
                    <a:pt x="6433" y="4666"/>
                    <a:pt x="6433" y="4447"/>
                  </a:cubicBezTo>
                  <a:cubicBezTo>
                    <a:pt x="6433" y="4226"/>
                    <a:pt x="6612" y="4047"/>
                    <a:pt x="6833" y="4047"/>
                  </a:cubicBezTo>
                  <a:close/>
                  <a:moveTo>
                    <a:pt x="5440" y="4115"/>
                  </a:moveTo>
                  <a:cubicBezTo>
                    <a:pt x="5537" y="4318"/>
                    <a:pt x="5717" y="4473"/>
                    <a:pt x="5937" y="4536"/>
                  </a:cubicBezTo>
                  <a:lnTo>
                    <a:pt x="5621" y="4566"/>
                  </a:lnTo>
                  <a:cubicBezTo>
                    <a:pt x="5513" y="4576"/>
                    <a:pt x="5433" y="4673"/>
                    <a:pt x="5443" y="4781"/>
                  </a:cubicBezTo>
                  <a:cubicBezTo>
                    <a:pt x="5453" y="4883"/>
                    <a:pt x="5539" y="4958"/>
                    <a:pt x="5640" y="4958"/>
                  </a:cubicBezTo>
                  <a:lnTo>
                    <a:pt x="5659" y="4958"/>
                  </a:lnTo>
                  <a:lnTo>
                    <a:pt x="5956" y="4930"/>
                  </a:lnTo>
                  <a:lnTo>
                    <a:pt x="5956" y="4930"/>
                  </a:lnTo>
                  <a:cubicBezTo>
                    <a:pt x="5891" y="5071"/>
                    <a:pt x="5832" y="5216"/>
                    <a:pt x="5781" y="5364"/>
                  </a:cubicBezTo>
                  <a:lnTo>
                    <a:pt x="5454" y="5443"/>
                  </a:lnTo>
                  <a:cubicBezTo>
                    <a:pt x="5349" y="5469"/>
                    <a:pt x="5284" y="5575"/>
                    <a:pt x="5309" y="5681"/>
                  </a:cubicBezTo>
                  <a:cubicBezTo>
                    <a:pt x="5331" y="5771"/>
                    <a:pt x="5412" y="5831"/>
                    <a:pt x="5500" y="5831"/>
                  </a:cubicBezTo>
                  <a:cubicBezTo>
                    <a:pt x="5516" y="5831"/>
                    <a:pt x="5531" y="5829"/>
                    <a:pt x="5547" y="5826"/>
                  </a:cubicBezTo>
                  <a:lnTo>
                    <a:pt x="5654" y="5800"/>
                  </a:lnTo>
                  <a:lnTo>
                    <a:pt x="5654" y="5800"/>
                  </a:lnTo>
                  <a:cubicBezTo>
                    <a:pt x="5580" y="6113"/>
                    <a:pt x="5536" y="6433"/>
                    <a:pt x="5526" y="6756"/>
                  </a:cubicBezTo>
                  <a:cubicBezTo>
                    <a:pt x="5056" y="6461"/>
                    <a:pt x="4764" y="5934"/>
                    <a:pt x="4778" y="5365"/>
                  </a:cubicBezTo>
                  <a:cubicBezTo>
                    <a:pt x="4792" y="4863"/>
                    <a:pt x="5040" y="4403"/>
                    <a:pt x="5440" y="4115"/>
                  </a:cubicBezTo>
                  <a:close/>
                  <a:moveTo>
                    <a:pt x="7100" y="1"/>
                  </a:moveTo>
                  <a:cubicBezTo>
                    <a:pt x="6981" y="1"/>
                    <a:pt x="6862" y="12"/>
                    <a:pt x="6744" y="33"/>
                  </a:cubicBezTo>
                  <a:cubicBezTo>
                    <a:pt x="5718" y="224"/>
                    <a:pt x="5025" y="1181"/>
                    <a:pt x="5149" y="2202"/>
                  </a:cubicBezTo>
                  <a:cubicBezTo>
                    <a:pt x="5131" y="2202"/>
                    <a:pt x="5113" y="2201"/>
                    <a:pt x="5096" y="2201"/>
                  </a:cubicBezTo>
                  <a:cubicBezTo>
                    <a:pt x="4016" y="2201"/>
                    <a:pt x="3138" y="3079"/>
                    <a:pt x="3138" y="4159"/>
                  </a:cubicBezTo>
                  <a:cubicBezTo>
                    <a:pt x="3138" y="4385"/>
                    <a:pt x="3176" y="4607"/>
                    <a:pt x="3251" y="4818"/>
                  </a:cubicBezTo>
                  <a:cubicBezTo>
                    <a:pt x="3274" y="4881"/>
                    <a:pt x="3326" y="4927"/>
                    <a:pt x="3391" y="4943"/>
                  </a:cubicBezTo>
                  <a:cubicBezTo>
                    <a:pt x="3406" y="4947"/>
                    <a:pt x="3421" y="4948"/>
                    <a:pt x="3437" y="4948"/>
                  </a:cubicBezTo>
                  <a:cubicBezTo>
                    <a:pt x="3486" y="4948"/>
                    <a:pt x="3535" y="4930"/>
                    <a:pt x="3572" y="4895"/>
                  </a:cubicBezTo>
                  <a:cubicBezTo>
                    <a:pt x="3968" y="4525"/>
                    <a:pt x="4429" y="4236"/>
                    <a:pt x="4928" y="4042"/>
                  </a:cubicBezTo>
                  <a:lnTo>
                    <a:pt x="4928" y="4042"/>
                  </a:lnTo>
                  <a:cubicBezTo>
                    <a:pt x="4597" y="4392"/>
                    <a:pt x="4398" y="4858"/>
                    <a:pt x="4386" y="5355"/>
                  </a:cubicBezTo>
                  <a:cubicBezTo>
                    <a:pt x="4363" y="6192"/>
                    <a:pt x="4873" y="6956"/>
                    <a:pt x="5653" y="7259"/>
                  </a:cubicBezTo>
                  <a:cubicBezTo>
                    <a:pt x="5676" y="7267"/>
                    <a:pt x="5701" y="7271"/>
                    <a:pt x="5725" y="7271"/>
                  </a:cubicBezTo>
                  <a:cubicBezTo>
                    <a:pt x="5765" y="7271"/>
                    <a:pt x="5806" y="7260"/>
                    <a:pt x="5839" y="7236"/>
                  </a:cubicBezTo>
                  <a:cubicBezTo>
                    <a:pt x="5893" y="7197"/>
                    <a:pt x="5924" y="7134"/>
                    <a:pt x="5921" y="7068"/>
                  </a:cubicBezTo>
                  <a:cubicBezTo>
                    <a:pt x="5918" y="6970"/>
                    <a:pt x="5917" y="6877"/>
                    <a:pt x="5919" y="6787"/>
                  </a:cubicBezTo>
                  <a:cubicBezTo>
                    <a:pt x="5935" y="6180"/>
                    <a:pt x="6073" y="5599"/>
                    <a:pt x="6329" y="5059"/>
                  </a:cubicBezTo>
                  <a:cubicBezTo>
                    <a:pt x="6456" y="5163"/>
                    <a:pt x="6615" y="5229"/>
                    <a:pt x="6789" y="5239"/>
                  </a:cubicBezTo>
                  <a:cubicBezTo>
                    <a:pt x="7300" y="6111"/>
                    <a:pt x="7662" y="7059"/>
                    <a:pt x="7862" y="8044"/>
                  </a:cubicBezTo>
                  <a:cubicBezTo>
                    <a:pt x="7772" y="8018"/>
                    <a:pt x="7678" y="8005"/>
                    <a:pt x="7585" y="8005"/>
                  </a:cubicBezTo>
                  <a:cubicBezTo>
                    <a:pt x="7330" y="8005"/>
                    <a:pt x="7074" y="8103"/>
                    <a:pt x="6878" y="8299"/>
                  </a:cubicBezTo>
                  <a:cubicBezTo>
                    <a:pt x="6765" y="8413"/>
                    <a:pt x="6612" y="8476"/>
                    <a:pt x="6450" y="8476"/>
                  </a:cubicBezTo>
                  <a:cubicBezTo>
                    <a:pt x="6290" y="8476"/>
                    <a:pt x="6137" y="8413"/>
                    <a:pt x="6023" y="8299"/>
                  </a:cubicBezTo>
                  <a:cubicBezTo>
                    <a:pt x="5829" y="8104"/>
                    <a:pt x="5573" y="8007"/>
                    <a:pt x="5318" y="8007"/>
                  </a:cubicBezTo>
                  <a:cubicBezTo>
                    <a:pt x="5062" y="8007"/>
                    <a:pt x="4806" y="8104"/>
                    <a:pt x="4611" y="8299"/>
                  </a:cubicBezTo>
                  <a:cubicBezTo>
                    <a:pt x="4497" y="8413"/>
                    <a:pt x="4346" y="8476"/>
                    <a:pt x="4184" y="8476"/>
                  </a:cubicBezTo>
                  <a:cubicBezTo>
                    <a:pt x="4022" y="8476"/>
                    <a:pt x="3871" y="8413"/>
                    <a:pt x="3756" y="8299"/>
                  </a:cubicBezTo>
                  <a:cubicBezTo>
                    <a:pt x="3562" y="8104"/>
                    <a:pt x="3306" y="8007"/>
                    <a:pt x="3050" y="8007"/>
                  </a:cubicBezTo>
                  <a:cubicBezTo>
                    <a:pt x="2795" y="8007"/>
                    <a:pt x="2539" y="8104"/>
                    <a:pt x="2345" y="8299"/>
                  </a:cubicBezTo>
                  <a:cubicBezTo>
                    <a:pt x="2230" y="8413"/>
                    <a:pt x="2078" y="8476"/>
                    <a:pt x="1917" y="8476"/>
                  </a:cubicBezTo>
                  <a:cubicBezTo>
                    <a:pt x="1756" y="8476"/>
                    <a:pt x="1603" y="8413"/>
                    <a:pt x="1490" y="8299"/>
                  </a:cubicBezTo>
                  <a:cubicBezTo>
                    <a:pt x="1295" y="8104"/>
                    <a:pt x="1039" y="8007"/>
                    <a:pt x="783" y="8007"/>
                  </a:cubicBezTo>
                  <a:cubicBezTo>
                    <a:pt x="528" y="8007"/>
                    <a:pt x="272" y="8104"/>
                    <a:pt x="77" y="8299"/>
                  </a:cubicBezTo>
                  <a:cubicBezTo>
                    <a:pt x="0" y="8376"/>
                    <a:pt x="0" y="8500"/>
                    <a:pt x="77" y="8578"/>
                  </a:cubicBezTo>
                  <a:cubicBezTo>
                    <a:pt x="115" y="8616"/>
                    <a:pt x="166" y="8635"/>
                    <a:pt x="216" y="8635"/>
                  </a:cubicBezTo>
                  <a:cubicBezTo>
                    <a:pt x="267" y="8635"/>
                    <a:pt x="317" y="8616"/>
                    <a:pt x="355" y="8578"/>
                  </a:cubicBezTo>
                  <a:cubicBezTo>
                    <a:pt x="474" y="8460"/>
                    <a:pt x="629" y="8401"/>
                    <a:pt x="783" y="8401"/>
                  </a:cubicBezTo>
                  <a:cubicBezTo>
                    <a:pt x="938" y="8401"/>
                    <a:pt x="1093" y="8460"/>
                    <a:pt x="1210" y="8578"/>
                  </a:cubicBezTo>
                  <a:cubicBezTo>
                    <a:pt x="1399" y="8766"/>
                    <a:pt x="1650" y="8870"/>
                    <a:pt x="1917" y="8870"/>
                  </a:cubicBezTo>
                  <a:cubicBezTo>
                    <a:pt x="2184" y="8870"/>
                    <a:pt x="2434" y="8766"/>
                    <a:pt x="2623" y="8578"/>
                  </a:cubicBezTo>
                  <a:cubicBezTo>
                    <a:pt x="2741" y="8460"/>
                    <a:pt x="2895" y="8401"/>
                    <a:pt x="3050" y="8401"/>
                  </a:cubicBezTo>
                  <a:cubicBezTo>
                    <a:pt x="3205" y="8401"/>
                    <a:pt x="3360" y="8460"/>
                    <a:pt x="3478" y="8578"/>
                  </a:cubicBezTo>
                  <a:cubicBezTo>
                    <a:pt x="3666" y="8766"/>
                    <a:pt x="3917" y="8870"/>
                    <a:pt x="4184" y="8870"/>
                  </a:cubicBezTo>
                  <a:cubicBezTo>
                    <a:pt x="4451" y="8870"/>
                    <a:pt x="4702" y="8766"/>
                    <a:pt x="4890" y="8578"/>
                  </a:cubicBezTo>
                  <a:cubicBezTo>
                    <a:pt x="5008" y="8460"/>
                    <a:pt x="5163" y="8401"/>
                    <a:pt x="5318" y="8401"/>
                  </a:cubicBezTo>
                  <a:cubicBezTo>
                    <a:pt x="5472" y="8401"/>
                    <a:pt x="5627" y="8460"/>
                    <a:pt x="5745" y="8578"/>
                  </a:cubicBezTo>
                  <a:cubicBezTo>
                    <a:pt x="5934" y="8766"/>
                    <a:pt x="6184" y="8870"/>
                    <a:pt x="6450" y="8870"/>
                  </a:cubicBezTo>
                  <a:cubicBezTo>
                    <a:pt x="6717" y="8870"/>
                    <a:pt x="6968" y="8766"/>
                    <a:pt x="7157" y="8578"/>
                  </a:cubicBezTo>
                  <a:cubicBezTo>
                    <a:pt x="7276" y="8459"/>
                    <a:pt x="7430" y="8399"/>
                    <a:pt x="7585" y="8399"/>
                  </a:cubicBezTo>
                  <a:cubicBezTo>
                    <a:pt x="7712" y="8399"/>
                    <a:pt x="7839" y="8440"/>
                    <a:pt x="7946" y="8520"/>
                  </a:cubicBezTo>
                  <a:cubicBezTo>
                    <a:pt x="7985" y="8776"/>
                    <a:pt x="8012" y="9035"/>
                    <a:pt x="8029" y="9294"/>
                  </a:cubicBezTo>
                  <a:cubicBezTo>
                    <a:pt x="7903" y="9246"/>
                    <a:pt x="7766" y="9220"/>
                    <a:pt x="7625" y="9220"/>
                  </a:cubicBezTo>
                  <a:cubicBezTo>
                    <a:pt x="7336" y="9220"/>
                    <a:pt x="7064" y="9327"/>
                    <a:pt x="6879" y="9513"/>
                  </a:cubicBezTo>
                  <a:cubicBezTo>
                    <a:pt x="6761" y="9630"/>
                    <a:pt x="6606" y="9689"/>
                    <a:pt x="6451" y="9689"/>
                  </a:cubicBezTo>
                  <a:cubicBezTo>
                    <a:pt x="6296" y="9689"/>
                    <a:pt x="6142" y="9630"/>
                    <a:pt x="6024" y="9513"/>
                  </a:cubicBezTo>
                  <a:cubicBezTo>
                    <a:pt x="5835" y="9324"/>
                    <a:pt x="5584" y="9220"/>
                    <a:pt x="5317" y="9220"/>
                  </a:cubicBezTo>
                  <a:cubicBezTo>
                    <a:pt x="5050" y="9220"/>
                    <a:pt x="4800" y="9324"/>
                    <a:pt x="4611" y="9513"/>
                  </a:cubicBezTo>
                  <a:cubicBezTo>
                    <a:pt x="4494" y="9630"/>
                    <a:pt x="4339" y="9689"/>
                    <a:pt x="4184" y="9689"/>
                  </a:cubicBezTo>
                  <a:cubicBezTo>
                    <a:pt x="4029" y="9689"/>
                    <a:pt x="3875" y="9630"/>
                    <a:pt x="3756" y="9513"/>
                  </a:cubicBezTo>
                  <a:cubicBezTo>
                    <a:pt x="3568" y="9324"/>
                    <a:pt x="3317" y="9220"/>
                    <a:pt x="3051" y="9220"/>
                  </a:cubicBezTo>
                  <a:cubicBezTo>
                    <a:pt x="2784" y="9220"/>
                    <a:pt x="2533" y="9324"/>
                    <a:pt x="2345" y="9513"/>
                  </a:cubicBezTo>
                  <a:cubicBezTo>
                    <a:pt x="2227" y="9630"/>
                    <a:pt x="2072" y="9689"/>
                    <a:pt x="1917" y="9689"/>
                  </a:cubicBezTo>
                  <a:cubicBezTo>
                    <a:pt x="1762" y="9689"/>
                    <a:pt x="1607" y="9630"/>
                    <a:pt x="1490" y="9513"/>
                  </a:cubicBezTo>
                  <a:cubicBezTo>
                    <a:pt x="1301" y="9324"/>
                    <a:pt x="1050" y="9220"/>
                    <a:pt x="783" y="9220"/>
                  </a:cubicBezTo>
                  <a:cubicBezTo>
                    <a:pt x="516" y="9220"/>
                    <a:pt x="266" y="9324"/>
                    <a:pt x="77" y="9513"/>
                  </a:cubicBezTo>
                  <a:cubicBezTo>
                    <a:pt x="0" y="9589"/>
                    <a:pt x="0" y="9714"/>
                    <a:pt x="77" y="9791"/>
                  </a:cubicBezTo>
                  <a:cubicBezTo>
                    <a:pt x="115" y="9829"/>
                    <a:pt x="166" y="9849"/>
                    <a:pt x="216" y="9849"/>
                  </a:cubicBezTo>
                  <a:cubicBezTo>
                    <a:pt x="267" y="9849"/>
                    <a:pt x="317" y="9829"/>
                    <a:pt x="355" y="9791"/>
                  </a:cubicBezTo>
                  <a:cubicBezTo>
                    <a:pt x="470" y="9677"/>
                    <a:pt x="622" y="9615"/>
                    <a:pt x="783" y="9615"/>
                  </a:cubicBezTo>
                  <a:cubicBezTo>
                    <a:pt x="945" y="9615"/>
                    <a:pt x="1097" y="9678"/>
                    <a:pt x="1210" y="9791"/>
                  </a:cubicBezTo>
                  <a:cubicBezTo>
                    <a:pt x="1405" y="9986"/>
                    <a:pt x="1661" y="10083"/>
                    <a:pt x="1917" y="10083"/>
                  </a:cubicBezTo>
                  <a:cubicBezTo>
                    <a:pt x="2173" y="10083"/>
                    <a:pt x="2428" y="9986"/>
                    <a:pt x="2623" y="9791"/>
                  </a:cubicBezTo>
                  <a:cubicBezTo>
                    <a:pt x="2737" y="9677"/>
                    <a:pt x="2889" y="9615"/>
                    <a:pt x="3051" y="9615"/>
                  </a:cubicBezTo>
                  <a:cubicBezTo>
                    <a:pt x="3211" y="9615"/>
                    <a:pt x="3364" y="9678"/>
                    <a:pt x="3478" y="9791"/>
                  </a:cubicBezTo>
                  <a:cubicBezTo>
                    <a:pt x="3672" y="9986"/>
                    <a:pt x="3928" y="10083"/>
                    <a:pt x="4183" y="10083"/>
                  </a:cubicBezTo>
                  <a:cubicBezTo>
                    <a:pt x="4439" y="10083"/>
                    <a:pt x="4695" y="9986"/>
                    <a:pt x="4890" y="9791"/>
                  </a:cubicBezTo>
                  <a:cubicBezTo>
                    <a:pt x="5004" y="9677"/>
                    <a:pt x="5155" y="9615"/>
                    <a:pt x="5317" y="9615"/>
                  </a:cubicBezTo>
                  <a:cubicBezTo>
                    <a:pt x="5479" y="9615"/>
                    <a:pt x="5630" y="9678"/>
                    <a:pt x="5745" y="9791"/>
                  </a:cubicBezTo>
                  <a:cubicBezTo>
                    <a:pt x="5939" y="9986"/>
                    <a:pt x="6195" y="10083"/>
                    <a:pt x="6450" y="10083"/>
                  </a:cubicBezTo>
                  <a:cubicBezTo>
                    <a:pt x="6707" y="10083"/>
                    <a:pt x="6962" y="9986"/>
                    <a:pt x="7157" y="9791"/>
                  </a:cubicBezTo>
                  <a:cubicBezTo>
                    <a:pt x="7270" y="9679"/>
                    <a:pt x="7440" y="9615"/>
                    <a:pt x="7625" y="9615"/>
                  </a:cubicBezTo>
                  <a:cubicBezTo>
                    <a:pt x="7785" y="9615"/>
                    <a:pt x="7937" y="9664"/>
                    <a:pt x="8047" y="9751"/>
                  </a:cubicBezTo>
                  <a:cubicBezTo>
                    <a:pt x="8047" y="9797"/>
                    <a:pt x="8048" y="9842"/>
                    <a:pt x="8048" y="9889"/>
                  </a:cubicBezTo>
                  <a:cubicBezTo>
                    <a:pt x="8048" y="9997"/>
                    <a:pt x="8136" y="10085"/>
                    <a:pt x="8244" y="10085"/>
                  </a:cubicBezTo>
                  <a:cubicBezTo>
                    <a:pt x="8354" y="10085"/>
                    <a:pt x="8442" y="9997"/>
                    <a:pt x="8442" y="9889"/>
                  </a:cubicBezTo>
                  <a:cubicBezTo>
                    <a:pt x="8442" y="8223"/>
                    <a:pt x="8011" y="6592"/>
                    <a:pt x="7194" y="5153"/>
                  </a:cubicBezTo>
                  <a:cubicBezTo>
                    <a:pt x="7385" y="5055"/>
                    <a:pt x="7531" y="4882"/>
                    <a:pt x="7593" y="4673"/>
                  </a:cubicBezTo>
                  <a:cubicBezTo>
                    <a:pt x="7975" y="5114"/>
                    <a:pt x="8307" y="5596"/>
                    <a:pt x="8584" y="6109"/>
                  </a:cubicBezTo>
                  <a:cubicBezTo>
                    <a:pt x="8619" y="6175"/>
                    <a:pt x="8687" y="6213"/>
                    <a:pt x="8757" y="6213"/>
                  </a:cubicBezTo>
                  <a:cubicBezTo>
                    <a:pt x="8789" y="6213"/>
                    <a:pt x="8821" y="6205"/>
                    <a:pt x="8850" y="6189"/>
                  </a:cubicBezTo>
                  <a:cubicBezTo>
                    <a:pt x="8946" y="6137"/>
                    <a:pt x="8982" y="6018"/>
                    <a:pt x="8930" y="5923"/>
                  </a:cubicBezTo>
                  <a:cubicBezTo>
                    <a:pt x="8613" y="5333"/>
                    <a:pt x="8226" y="4784"/>
                    <a:pt x="7777" y="4286"/>
                  </a:cubicBezTo>
                  <a:cubicBezTo>
                    <a:pt x="7813" y="4263"/>
                    <a:pt x="7846" y="4238"/>
                    <a:pt x="7878" y="4210"/>
                  </a:cubicBezTo>
                  <a:cubicBezTo>
                    <a:pt x="8550" y="4336"/>
                    <a:pt x="9184" y="4630"/>
                    <a:pt x="9718" y="5066"/>
                  </a:cubicBezTo>
                  <a:cubicBezTo>
                    <a:pt x="9754" y="5095"/>
                    <a:pt x="9798" y="5110"/>
                    <a:pt x="9842" y="5110"/>
                  </a:cubicBezTo>
                  <a:cubicBezTo>
                    <a:pt x="9862" y="5110"/>
                    <a:pt x="9882" y="5107"/>
                    <a:pt x="9902" y="5101"/>
                  </a:cubicBezTo>
                  <a:cubicBezTo>
                    <a:pt x="9965" y="5081"/>
                    <a:pt x="10014" y="5031"/>
                    <a:pt x="10032" y="4967"/>
                  </a:cubicBezTo>
                  <a:cubicBezTo>
                    <a:pt x="10091" y="4757"/>
                    <a:pt x="10114" y="4539"/>
                    <a:pt x="10099" y="4320"/>
                  </a:cubicBezTo>
                  <a:cubicBezTo>
                    <a:pt x="10036" y="3364"/>
                    <a:pt x="9274" y="2617"/>
                    <a:pt x="8344" y="2547"/>
                  </a:cubicBezTo>
                  <a:cubicBezTo>
                    <a:pt x="8753" y="2399"/>
                    <a:pt x="9188" y="2322"/>
                    <a:pt x="9633" y="2322"/>
                  </a:cubicBezTo>
                  <a:cubicBezTo>
                    <a:pt x="9669" y="2322"/>
                    <a:pt x="9705" y="2322"/>
                    <a:pt x="9741" y="2323"/>
                  </a:cubicBezTo>
                  <a:cubicBezTo>
                    <a:pt x="9743" y="2323"/>
                    <a:pt x="9745" y="2323"/>
                    <a:pt x="9747" y="2323"/>
                  </a:cubicBezTo>
                  <a:cubicBezTo>
                    <a:pt x="9811" y="2323"/>
                    <a:pt x="9871" y="2292"/>
                    <a:pt x="9908" y="2239"/>
                  </a:cubicBezTo>
                  <a:cubicBezTo>
                    <a:pt x="9946" y="2185"/>
                    <a:pt x="9953" y="2115"/>
                    <a:pt x="9929" y="2053"/>
                  </a:cubicBezTo>
                  <a:cubicBezTo>
                    <a:pt x="9854" y="1864"/>
                    <a:pt x="9745" y="1690"/>
                    <a:pt x="9610" y="1535"/>
                  </a:cubicBezTo>
                  <a:cubicBezTo>
                    <a:pt x="9295" y="1178"/>
                    <a:pt x="8860" y="966"/>
                    <a:pt x="8384" y="937"/>
                  </a:cubicBezTo>
                  <a:cubicBezTo>
                    <a:pt x="8346" y="934"/>
                    <a:pt x="8309" y="933"/>
                    <a:pt x="8271" y="933"/>
                  </a:cubicBezTo>
                  <a:cubicBezTo>
                    <a:pt x="7837" y="933"/>
                    <a:pt x="7423" y="1089"/>
                    <a:pt x="7094" y="1379"/>
                  </a:cubicBezTo>
                  <a:cubicBezTo>
                    <a:pt x="7081" y="1392"/>
                    <a:pt x="7067" y="1404"/>
                    <a:pt x="7053" y="1417"/>
                  </a:cubicBezTo>
                  <a:cubicBezTo>
                    <a:pt x="7166" y="1034"/>
                    <a:pt x="7332" y="667"/>
                    <a:pt x="7549" y="327"/>
                  </a:cubicBezTo>
                  <a:cubicBezTo>
                    <a:pt x="7585" y="271"/>
                    <a:pt x="7590" y="200"/>
                    <a:pt x="7563" y="140"/>
                  </a:cubicBezTo>
                  <a:cubicBezTo>
                    <a:pt x="7537" y="80"/>
                    <a:pt x="7481" y="37"/>
                    <a:pt x="7415" y="26"/>
                  </a:cubicBezTo>
                  <a:cubicBezTo>
                    <a:pt x="7310" y="9"/>
                    <a:pt x="7205" y="1"/>
                    <a:pt x="7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6"/>
            <p:cNvSpPr/>
            <p:nvPr/>
          </p:nvSpPr>
          <p:spPr>
            <a:xfrm>
              <a:off x="5943147" y="3431371"/>
              <a:ext cx="26601" cy="96253"/>
            </a:xfrm>
            <a:custGeom>
              <a:avLst/>
              <a:gdLst/>
              <a:ahLst/>
              <a:cxnLst/>
              <a:rect l="l" t="t" r="r" b="b"/>
              <a:pathLst>
                <a:path w="726" h="2627" extrusionOk="0">
                  <a:moveTo>
                    <a:pt x="220" y="0"/>
                  </a:moveTo>
                  <a:cubicBezTo>
                    <a:pt x="202" y="0"/>
                    <a:pt x="184" y="3"/>
                    <a:pt x="166" y="8"/>
                  </a:cubicBezTo>
                  <a:cubicBezTo>
                    <a:pt x="61" y="37"/>
                    <a:pt x="0" y="146"/>
                    <a:pt x="31" y="250"/>
                  </a:cubicBezTo>
                  <a:cubicBezTo>
                    <a:pt x="230" y="956"/>
                    <a:pt x="331" y="1689"/>
                    <a:pt x="331" y="2430"/>
                  </a:cubicBezTo>
                  <a:cubicBezTo>
                    <a:pt x="331" y="2538"/>
                    <a:pt x="419" y="2626"/>
                    <a:pt x="529" y="2626"/>
                  </a:cubicBezTo>
                  <a:cubicBezTo>
                    <a:pt x="637" y="2626"/>
                    <a:pt x="725" y="2538"/>
                    <a:pt x="725" y="2430"/>
                  </a:cubicBezTo>
                  <a:cubicBezTo>
                    <a:pt x="725" y="1652"/>
                    <a:pt x="619" y="884"/>
                    <a:pt x="409" y="143"/>
                  </a:cubicBezTo>
                  <a:cubicBezTo>
                    <a:pt x="385" y="57"/>
                    <a:pt x="306" y="0"/>
                    <a:pt x="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6"/>
            <p:cNvSpPr/>
            <p:nvPr/>
          </p:nvSpPr>
          <p:spPr>
            <a:xfrm>
              <a:off x="5635554" y="3186945"/>
              <a:ext cx="80645" cy="80681"/>
            </a:xfrm>
            <a:custGeom>
              <a:avLst/>
              <a:gdLst/>
              <a:ahLst/>
              <a:cxnLst/>
              <a:rect l="l" t="t" r="r" b="b"/>
              <a:pathLst>
                <a:path w="2201" h="2202" extrusionOk="0">
                  <a:moveTo>
                    <a:pt x="1100" y="395"/>
                  </a:moveTo>
                  <a:cubicBezTo>
                    <a:pt x="1489" y="395"/>
                    <a:pt x="1807" y="712"/>
                    <a:pt x="1807" y="1101"/>
                  </a:cubicBezTo>
                  <a:cubicBezTo>
                    <a:pt x="1807" y="1490"/>
                    <a:pt x="1489" y="1807"/>
                    <a:pt x="1100" y="1807"/>
                  </a:cubicBezTo>
                  <a:cubicBezTo>
                    <a:pt x="711" y="1807"/>
                    <a:pt x="394" y="1490"/>
                    <a:pt x="394" y="1101"/>
                  </a:cubicBezTo>
                  <a:cubicBezTo>
                    <a:pt x="394" y="712"/>
                    <a:pt x="711" y="395"/>
                    <a:pt x="1100" y="395"/>
                  </a:cubicBezTo>
                  <a:close/>
                  <a:moveTo>
                    <a:pt x="1100" y="1"/>
                  </a:moveTo>
                  <a:cubicBezTo>
                    <a:pt x="494" y="1"/>
                    <a:pt x="0" y="494"/>
                    <a:pt x="0" y="1100"/>
                  </a:cubicBezTo>
                  <a:cubicBezTo>
                    <a:pt x="0" y="1707"/>
                    <a:pt x="494" y="2201"/>
                    <a:pt x="1100" y="2201"/>
                  </a:cubicBezTo>
                  <a:cubicBezTo>
                    <a:pt x="1707" y="2201"/>
                    <a:pt x="2201" y="1707"/>
                    <a:pt x="2201" y="1100"/>
                  </a:cubicBezTo>
                  <a:cubicBezTo>
                    <a:pt x="2201" y="494"/>
                    <a:pt x="1707" y="1"/>
                    <a:pt x="1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6"/>
            <p:cNvSpPr/>
            <p:nvPr/>
          </p:nvSpPr>
          <p:spPr>
            <a:xfrm>
              <a:off x="5933437" y="3400666"/>
              <a:ext cx="14473" cy="14436"/>
            </a:xfrm>
            <a:custGeom>
              <a:avLst/>
              <a:gdLst/>
              <a:ahLst/>
              <a:cxnLst/>
              <a:rect l="l" t="t" r="r" b="b"/>
              <a:pathLst>
                <a:path w="395" h="394" extrusionOk="0">
                  <a:moveTo>
                    <a:pt x="197" y="0"/>
                  </a:moveTo>
                  <a:cubicBezTo>
                    <a:pt x="88" y="0"/>
                    <a:pt x="1" y="88"/>
                    <a:pt x="1" y="197"/>
                  </a:cubicBezTo>
                  <a:cubicBezTo>
                    <a:pt x="1" y="306"/>
                    <a:pt x="88" y="394"/>
                    <a:pt x="197" y="394"/>
                  </a:cubicBezTo>
                  <a:cubicBezTo>
                    <a:pt x="306" y="394"/>
                    <a:pt x="395" y="306"/>
                    <a:pt x="395" y="197"/>
                  </a:cubicBezTo>
                  <a:cubicBezTo>
                    <a:pt x="395" y="88"/>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106"/>
          <p:cNvGrpSpPr/>
          <p:nvPr/>
        </p:nvGrpSpPr>
        <p:grpSpPr>
          <a:xfrm>
            <a:off x="5559649" y="2637262"/>
            <a:ext cx="366447" cy="337815"/>
            <a:chOff x="5606682" y="2587112"/>
            <a:chExt cx="369514" cy="340642"/>
          </a:xfrm>
        </p:grpSpPr>
        <p:sp>
          <p:nvSpPr>
            <p:cNvPr id="1320" name="Google Shape;1320;p106"/>
            <p:cNvSpPr/>
            <p:nvPr/>
          </p:nvSpPr>
          <p:spPr>
            <a:xfrm>
              <a:off x="5606682" y="2587112"/>
              <a:ext cx="369514" cy="340642"/>
            </a:xfrm>
            <a:custGeom>
              <a:avLst/>
              <a:gdLst/>
              <a:ahLst/>
              <a:cxnLst/>
              <a:rect l="l" t="t" r="r" b="b"/>
              <a:pathLst>
                <a:path w="10085" h="9297" extrusionOk="0">
                  <a:moveTo>
                    <a:pt x="9691" y="6185"/>
                  </a:moveTo>
                  <a:lnTo>
                    <a:pt x="9691" y="6720"/>
                  </a:lnTo>
                  <a:cubicBezTo>
                    <a:pt x="9691" y="6925"/>
                    <a:pt x="9525" y="7091"/>
                    <a:pt x="9320" y="7091"/>
                  </a:cubicBezTo>
                  <a:lnTo>
                    <a:pt x="765" y="7091"/>
                  </a:lnTo>
                  <a:cubicBezTo>
                    <a:pt x="560" y="7091"/>
                    <a:pt x="394" y="6925"/>
                    <a:pt x="394" y="6720"/>
                  </a:cubicBezTo>
                  <a:lnTo>
                    <a:pt x="394" y="6185"/>
                  </a:lnTo>
                  <a:close/>
                  <a:moveTo>
                    <a:pt x="5720" y="7485"/>
                  </a:moveTo>
                  <a:lnTo>
                    <a:pt x="6168" y="8903"/>
                  </a:lnTo>
                  <a:lnTo>
                    <a:pt x="3931" y="8903"/>
                  </a:lnTo>
                  <a:lnTo>
                    <a:pt x="4378" y="7485"/>
                  </a:lnTo>
                  <a:close/>
                  <a:moveTo>
                    <a:pt x="765" y="0"/>
                  </a:moveTo>
                  <a:cubicBezTo>
                    <a:pt x="344" y="0"/>
                    <a:pt x="0" y="343"/>
                    <a:pt x="0" y="765"/>
                  </a:cubicBezTo>
                  <a:lnTo>
                    <a:pt x="0" y="6720"/>
                  </a:lnTo>
                  <a:cubicBezTo>
                    <a:pt x="0" y="7142"/>
                    <a:pt x="343" y="7485"/>
                    <a:pt x="765" y="7485"/>
                  </a:cubicBezTo>
                  <a:lnTo>
                    <a:pt x="3958" y="7485"/>
                  </a:lnTo>
                  <a:lnTo>
                    <a:pt x="3512" y="8903"/>
                  </a:lnTo>
                  <a:lnTo>
                    <a:pt x="2878" y="8903"/>
                  </a:lnTo>
                  <a:cubicBezTo>
                    <a:pt x="2780" y="8903"/>
                    <a:pt x="2691" y="8972"/>
                    <a:pt x="2678" y="9070"/>
                  </a:cubicBezTo>
                  <a:cubicBezTo>
                    <a:pt x="2660" y="9192"/>
                    <a:pt x="2753" y="9297"/>
                    <a:pt x="2872" y="9297"/>
                  </a:cubicBezTo>
                  <a:lnTo>
                    <a:pt x="7220" y="9297"/>
                  </a:lnTo>
                  <a:cubicBezTo>
                    <a:pt x="7319" y="9297"/>
                    <a:pt x="7407" y="9226"/>
                    <a:pt x="7421" y="9129"/>
                  </a:cubicBezTo>
                  <a:cubicBezTo>
                    <a:pt x="7439" y="9007"/>
                    <a:pt x="7345" y="8903"/>
                    <a:pt x="7227" y="8903"/>
                  </a:cubicBezTo>
                  <a:lnTo>
                    <a:pt x="6574" y="8903"/>
                  </a:lnTo>
                  <a:lnTo>
                    <a:pt x="6127" y="7485"/>
                  </a:lnTo>
                  <a:lnTo>
                    <a:pt x="9320" y="7485"/>
                  </a:lnTo>
                  <a:cubicBezTo>
                    <a:pt x="9742" y="7485"/>
                    <a:pt x="10085" y="7142"/>
                    <a:pt x="10085" y="6720"/>
                  </a:cubicBezTo>
                  <a:lnTo>
                    <a:pt x="10085" y="765"/>
                  </a:lnTo>
                  <a:cubicBezTo>
                    <a:pt x="10085" y="343"/>
                    <a:pt x="9742" y="0"/>
                    <a:pt x="9320" y="0"/>
                  </a:cubicBezTo>
                  <a:lnTo>
                    <a:pt x="5936" y="0"/>
                  </a:lnTo>
                  <a:cubicBezTo>
                    <a:pt x="5837" y="0"/>
                    <a:pt x="5749" y="70"/>
                    <a:pt x="5734" y="167"/>
                  </a:cubicBezTo>
                  <a:cubicBezTo>
                    <a:pt x="5716" y="289"/>
                    <a:pt x="5811" y="394"/>
                    <a:pt x="5929" y="394"/>
                  </a:cubicBezTo>
                  <a:lnTo>
                    <a:pt x="9320" y="394"/>
                  </a:lnTo>
                  <a:cubicBezTo>
                    <a:pt x="9525" y="394"/>
                    <a:pt x="9691" y="560"/>
                    <a:pt x="9691" y="765"/>
                  </a:cubicBezTo>
                  <a:lnTo>
                    <a:pt x="9691" y="5791"/>
                  </a:lnTo>
                  <a:lnTo>
                    <a:pt x="394" y="5791"/>
                  </a:lnTo>
                  <a:lnTo>
                    <a:pt x="394" y="599"/>
                  </a:lnTo>
                  <a:cubicBezTo>
                    <a:pt x="394" y="485"/>
                    <a:pt x="487" y="394"/>
                    <a:pt x="600" y="394"/>
                  </a:cubicBezTo>
                  <a:lnTo>
                    <a:pt x="4204" y="394"/>
                  </a:lnTo>
                  <a:cubicBezTo>
                    <a:pt x="4237" y="394"/>
                    <a:pt x="4269" y="379"/>
                    <a:pt x="4290" y="354"/>
                  </a:cubicBezTo>
                  <a:cubicBezTo>
                    <a:pt x="4431" y="189"/>
                    <a:pt x="4316" y="0"/>
                    <a:pt x="4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6"/>
            <p:cNvSpPr/>
            <p:nvPr/>
          </p:nvSpPr>
          <p:spPr>
            <a:xfrm>
              <a:off x="5651639" y="2629761"/>
              <a:ext cx="33672" cy="50014"/>
            </a:xfrm>
            <a:custGeom>
              <a:avLst/>
              <a:gdLst/>
              <a:ahLst/>
              <a:cxnLst/>
              <a:rect l="l" t="t" r="r" b="b"/>
              <a:pathLst>
                <a:path w="919" h="1365" extrusionOk="0">
                  <a:moveTo>
                    <a:pt x="702" y="0"/>
                  </a:moveTo>
                  <a:cubicBezTo>
                    <a:pt x="651" y="0"/>
                    <a:pt x="601" y="19"/>
                    <a:pt x="562" y="58"/>
                  </a:cubicBezTo>
                  <a:lnTo>
                    <a:pt x="78" y="543"/>
                  </a:lnTo>
                  <a:cubicBezTo>
                    <a:pt x="0" y="620"/>
                    <a:pt x="0" y="745"/>
                    <a:pt x="78" y="821"/>
                  </a:cubicBezTo>
                  <a:lnTo>
                    <a:pt x="562" y="1307"/>
                  </a:lnTo>
                  <a:cubicBezTo>
                    <a:pt x="601" y="1345"/>
                    <a:pt x="651" y="1364"/>
                    <a:pt x="702" y="1364"/>
                  </a:cubicBezTo>
                  <a:cubicBezTo>
                    <a:pt x="752" y="1364"/>
                    <a:pt x="803" y="1345"/>
                    <a:pt x="841" y="1307"/>
                  </a:cubicBezTo>
                  <a:cubicBezTo>
                    <a:pt x="918" y="1230"/>
                    <a:pt x="918" y="1105"/>
                    <a:pt x="841" y="1028"/>
                  </a:cubicBezTo>
                  <a:lnTo>
                    <a:pt x="495" y="682"/>
                  </a:lnTo>
                  <a:lnTo>
                    <a:pt x="841" y="336"/>
                  </a:lnTo>
                  <a:cubicBezTo>
                    <a:pt x="918" y="259"/>
                    <a:pt x="918" y="134"/>
                    <a:pt x="841" y="58"/>
                  </a:cubicBezTo>
                  <a:cubicBezTo>
                    <a:pt x="803" y="19"/>
                    <a:pt x="752"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6"/>
            <p:cNvSpPr/>
            <p:nvPr/>
          </p:nvSpPr>
          <p:spPr>
            <a:xfrm>
              <a:off x="5750091" y="2629761"/>
              <a:ext cx="33672" cy="50014"/>
            </a:xfrm>
            <a:custGeom>
              <a:avLst/>
              <a:gdLst/>
              <a:ahLst/>
              <a:cxnLst/>
              <a:rect l="l" t="t" r="r" b="b"/>
              <a:pathLst>
                <a:path w="919" h="1365" extrusionOk="0">
                  <a:moveTo>
                    <a:pt x="217" y="0"/>
                  </a:moveTo>
                  <a:cubicBezTo>
                    <a:pt x="167" y="0"/>
                    <a:pt x="116" y="19"/>
                    <a:pt x="78" y="58"/>
                  </a:cubicBezTo>
                  <a:cubicBezTo>
                    <a:pt x="1" y="134"/>
                    <a:pt x="1" y="259"/>
                    <a:pt x="78" y="336"/>
                  </a:cubicBezTo>
                  <a:lnTo>
                    <a:pt x="424" y="683"/>
                  </a:lnTo>
                  <a:lnTo>
                    <a:pt x="78" y="1028"/>
                  </a:lnTo>
                  <a:cubicBezTo>
                    <a:pt x="1" y="1105"/>
                    <a:pt x="1" y="1230"/>
                    <a:pt x="78" y="1307"/>
                  </a:cubicBezTo>
                  <a:cubicBezTo>
                    <a:pt x="116" y="1345"/>
                    <a:pt x="167" y="1364"/>
                    <a:pt x="217" y="1364"/>
                  </a:cubicBezTo>
                  <a:cubicBezTo>
                    <a:pt x="268" y="1364"/>
                    <a:pt x="318" y="1345"/>
                    <a:pt x="357" y="1307"/>
                  </a:cubicBezTo>
                  <a:lnTo>
                    <a:pt x="842" y="821"/>
                  </a:lnTo>
                  <a:cubicBezTo>
                    <a:pt x="919" y="745"/>
                    <a:pt x="919" y="620"/>
                    <a:pt x="842" y="543"/>
                  </a:cubicBezTo>
                  <a:lnTo>
                    <a:pt x="357" y="58"/>
                  </a:lnTo>
                  <a:cubicBezTo>
                    <a:pt x="318" y="19"/>
                    <a:pt x="268"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6"/>
            <p:cNvSpPr/>
            <p:nvPr/>
          </p:nvSpPr>
          <p:spPr>
            <a:xfrm>
              <a:off x="5699821" y="2630787"/>
              <a:ext cx="35797" cy="47925"/>
            </a:xfrm>
            <a:custGeom>
              <a:avLst/>
              <a:gdLst/>
              <a:ahLst/>
              <a:cxnLst/>
              <a:rect l="l" t="t" r="r" b="b"/>
              <a:pathLst>
                <a:path w="977" h="1308" extrusionOk="0">
                  <a:moveTo>
                    <a:pt x="752" y="0"/>
                  </a:moveTo>
                  <a:cubicBezTo>
                    <a:pt x="684" y="0"/>
                    <a:pt x="618" y="36"/>
                    <a:pt x="582" y="99"/>
                  </a:cubicBezTo>
                  <a:lnTo>
                    <a:pt x="54" y="1013"/>
                  </a:lnTo>
                  <a:cubicBezTo>
                    <a:pt x="0" y="1107"/>
                    <a:pt x="32" y="1227"/>
                    <a:pt x="126" y="1282"/>
                  </a:cubicBezTo>
                  <a:cubicBezTo>
                    <a:pt x="157" y="1300"/>
                    <a:pt x="191" y="1308"/>
                    <a:pt x="224" y="1308"/>
                  </a:cubicBezTo>
                  <a:cubicBezTo>
                    <a:pt x="292" y="1308"/>
                    <a:pt x="358" y="1272"/>
                    <a:pt x="395" y="1209"/>
                  </a:cubicBezTo>
                  <a:lnTo>
                    <a:pt x="922" y="295"/>
                  </a:lnTo>
                  <a:cubicBezTo>
                    <a:pt x="977" y="201"/>
                    <a:pt x="944" y="81"/>
                    <a:pt x="851" y="27"/>
                  </a:cubicBezTo>
                  <a:cubicBezTo>
                    <a:pt x="820" y="9"/>
                    <a:pt x="786"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6"/>
            <p:cNvSpPr/>
            <p:nvPr/>
          </p:nvSpPr>
          <p:spPr>
            <a:xfrm>
              <a:off x="5651786" y="2701136"/>
              <a:ext cx="116955" cy="14473"/>
            </a:xfrm>
            <a:custGeom>
              <a:avLst/>
              <a:gdLst/>
              <a:ahLst/>
              <a:cxnLst/>
              <a:rect l="l" t="t" r="r" b="b"/>
              <a:pathLst>
                <a:path w="3192" h="395" extrusionOk="0">
                  <a:moveTo>
                    <a:pt x="219" y="0"/>
                  </a:moveTo>
                  <a:cubicBezTo>
                    <a:pt x="120" y="0"/>
                    <a:pt x="32" y="70"/>
                    <a:pt x="18" y="167"/>
                  </a:cubicBezTo>
                  <a:cubicBezTo>
                    <a:pt x="0" y="289"/>
                    <a:pt x="95" y="394"/>
                    <a:pt x="212" y="394"/>
                  </a:cubicBezTo>
                  <a:lnTo>
                    <a:pt x="2979" y="394"/>
                  </a:lnTo>
                  <a:cubicBezTo>
                    <a:pt x="3098" y="394"/>
                    <a:pt x="3191" y="289"/>
                    <a:pt x="3174" y="167"/>
                  </a:cubicBezTo>
                  <a:cubicBezTo>
                    <a:pt x="3160" y="70"/>
                    <a:pt x="3071" y="0"/>
                    <a:pt x="2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6"/>
            <p:cNvSpPr/>
            <p:nvPr/>
          </p:nvSpPr>
          <p:spPr>
            <a:xfrm>
              <a:off x="5793033" y="2701136"/>
              <a:ext cx="77054" cy="14473"/>
            </a:xfrm>
            <a:custGeom>
              <a:avLst/>
              <a:gdLst/>
              <a:ahLst/>
              <a:cxnLst/>
              <a:rect l="l" t="t" r="r" b="b"/>
              <a:pathLst>
                <a:path w="2103" h="395" extrusionOk="0">
                  <a:moveTo>
                    <a:pt x="218" y="0"/>
                  </a:moveTo>
                  <a:cubicBezTo>
                    <a:pt x="120" y="0"/>
                    <a:pt x="32" y="70"/>
                    <a:pt x="18" y="167"/>
                  </a:cubicBezTo>
                  <a:cubicBezTo>
                    <a:pt x="0" y="289"/>
                    <a:pt x="94" y="394"/>
                    <a:pt x="212" y="394"/>
                  </a:cubicBezTo>
                  <a:lnTo>
                    <a:pt x="1884" y="394"/>
                  </a:lnTo>
                  <a:cubicBezTo>
                    <a:pt x="1983" y="394"/>
                    <a:pt x="2071" y="324"/>
                    <a:pt x="2085" y="226"/>
                  </a:cubicBezTo>
                  <a:cubicBezTo>
                    <a:pt x="2103" y="104"/>
                    <a:pt x="2009" y="0"/>
                    <a:pt x="1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6"/>
            <p:cNvSpPr/>
            <p:nvPr/>
          </p:nvSpPr>
          <p:spPr>
            <a:xfrm>
              <a:off x="5894379" y="2701136"/>
              <a:ext cx="37226" cy="14473"/>
            </a:xfrm>
            <a:custGeom>
              <a:avLst/>
              <a:gdLst/>
              <a:ahLst/>
              <a:cxnLst/>
              <a:rect l="l" t="t" r="r" b="b"/>
              <a:pathLst>
                <a:path w="1016" h="395" extrusionOk="0">
                  <a:moveTo>
                    <a:pt x="219" y="0"/>
                  </a:moveTo>
                  <a:cubicBezTo>
                    <a:pt x="120" y="0"/>
                    <a:pt x="32" y="70"/>
                    <a:pt x="17" y="167"/>
                  </a:cubicBezTo>
                  <a:cubicBezTo>
                    <a:pt x="1" y="289"/>
                    <a:pt x="94" y="394"/>
                    <a:pt x="213" y="394"/>
                  </a:cubicBezTo>
                  <a:lnTo>
                    <a:pt x="803" y="394"/>
                  </a:lnTo>
                  <a:cubicBezTo>
                    <a:pt x="922" y="394"/>
                    <a:pt x="1015" y="289"/>
                    <a:pt x="997" y="167"/>
                  </a:cubicBezTo>
                  <a:cubicBezTo>
                    <a:pt x="984" y="70"/>
                    <a:pt x="895" y="0"/>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6"/>
            <p:cNvSpPr/>
            <p:nvPr/>
          </p:nvSpPr>
          <p:spPr>
            <a:xfrm>
              <a:off x="5651786" y="2731400"/>
              <a:ext cx="31034" cy="14473"/>
            </a:xfrm>
            <a:custGeom>
              <a:avLst/>
              <a:gdLst/>
              <a:ahLst/>
              <a:cxnLst/>
              <a:rect l="l" t="t" r="r" b="b"/>
              <a:pathLst>
                <a:path w="847" h="395" extrusionOk="0">
                  <a:moveTo>
                    <a:pt x="219" y="1"/>
                  </a:moveTo>
                  <a:cubicBezTo>
                    <a:pt x="120" y="1"/>
                    <a:pt x="32" y="71"/>
                    <a:pt x="18" y="169"/>
                  </a:cubicBezTo>
                  <a:cubicBezTo>
                    <a:pt x="0" y="291"/>
                    <a:pt x="95" y="395"/>
                    <a:pt x="212" y="395"/>
                  </a:cubicBezTo>
                  <a:lnTo>
                    <a:pt x="628" y="395"/>
                  </a:lnTo>
                  <a:cubicBezTo>
                    <a:pt x="727" y="395"/>
                    <a:pt x="815" y="325"/>
                    <a:pt x="830" y="228"/>
                  </a:cubicBezTo>
                  <a:cubicBezTo>
                    <a:pt x="847" y="106"/>
                    <a:pt x="753"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6"/>
            <p:cNvSpPr/>
            <p:nvPr/>
          </p:nvSpPr>
          <p:spPr>
            <a:xfrm>
              <a:off x="5707112" y="2731400"/>
              <a:ext cx="56975" cy="14473"/>
            </a:xfrm>
            <a:custGeom>
              <a:avLst/>
              <a:gdLst/>
              <a:ahLst/>
              <a:cxnLst/>
              <a:rect l="l" t="t" r="r" b="b"/>
              <a:pathLst>
                <a:path w="1555" h="395" extrusionOk="0">
                  <a:moveTo>
                    <a:pt x="219" y="1"/>
                  </a:moveTo>
                  <a:cubicBezTo>
                    <a:pt x="120" y="1"/>
                    <a:pt x="32" y="71"/>
                    <a:pt x="19" y="169"/>
                  </a:cubicBezTo>
                  <a:cubicBezTo>
                    <a:pt x="1" y="291"/>
                    <a:pt x="94" y="395"/>
                    <a:pt x="213" y="395"/>
                  </a:cubicBezTo>
                  <a:lnTo>
                    <a:pt x="1342" y="395"/>
                  </a:lnTo>
                  <a:cubicBezTo>
                    <a:pt x="1461" y="395"/>
                    <a:pt x="1554" y="291"/>
                    <a:pt x="1537" y="169"/>
                  </a:cubicBezTo>
                  <a:cubicBezTo>
                    <a:pt x="1523" y="71"/>
                    <a:pt x="1434" y="1"/>
                    <a:pt x="1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6"/>
            <p:cNvSpPr/>
            <p:nvPr/>
          </p:nvSpPr>
          <p:spPr>
            <a:xfrm>
              <a:off x="5788343" y="2731400"/>
              <a:ext cx="99588" cy="14473"/>
            </a:xfrm>
            <a:custGeom>
              <a:avLst/>
              <a:gdLst/>
              <a:ahLst/>
              <a:cxnLst/>
              <a:rect l="l" t="t" r="r" b="b"/>
              <a:pathLst>
                <a:path w="2718" h="395" extrusionOk="0">
                  <a:moveTo>
                    <a:pt x="219" y="1"/>
                  </a:moveTo>
                  <a:cubicBezTo>
                    <a:pt x="121" y="1"/>
                    <a:pt x="32" y="71"/>
                    <a:pt x="19" y="169"/>
                  </a:cubicBezTo>
                  <a:cubicBezTo>
                    <a:pt x="1" y="291"/>
                    <a:pt x="95" y="395"/>
                    <a:pt x="213" y="395"/>
                  </a:cubicBezTo>
                  <a:lnTo>
                    <a:pt x="2499" y="395"/>
                  </a:lnTo>
                  <a:cubicBezTo>
                    <a:pt x="2597" y="395"/>
                    <a:pt x="2686" y="325"/>
                    <a:pt x="2699" y="228"/>
                  </a:cubicBezTo>
                  <a:cubicBezTo>
                    <a:pt x="2717" y="106"/>
                    <a:pt x="2624"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p:nvPr/>
          </p:nvSpPr>
          <p:spPr>
            <a:xfrm>
              <a:off x="5651786" y="2761738"/>
              <a:ext cx="96107" cy="14473"/>
            </a:xfrm>
            <a:custGeom>
              <a:avLst/>
              <a:gdLst/>
              <a:ahLst/>
              <a:cxnLst/>
              <a:rect l="l" t="t" r="r" b="b"/>
              <a:pathLst>
                <a:path w="2623" h="395" extrusionOk="0">
                  <a:moveTo>
                    <a:pt x="219" y="1"/>
                  </a:moveTo>
                  <a:cubicBezTo>
                    <a:pt x="120" y="1"/>
                    <a:pt x="32" y="70"/>
                    <a:pt x="18" y="169"/>
                  </a:cubicBezTo>
                  <a:cubicBezTo>
                    <a:pt x="0" y="289"/>
                    <a:pt x="95" y="394"/>
                    <a:pt x="212" y="394"/>
                  </a:cubicBezTo>
                  <a:lnTo>
                    <a:pt x="2405" y="394"/>
                  </a:lnTo>
                  <a:cubicBezTo>
                    <a:pt x="2503" y="394"/>
                    <a:pt x="2591" y="324"/>
                    <a:pt x="2605" y="226"/>
                  </a:cubicBezTo>
                  <a:cubicBezTo>
                    <a:pt x="2623" y="105"/>
                    <a:pt x="2528" y="1"/>
                    <a:pt x="2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6"/>
            <p:cNvSpPr/>
            <p:nvPr/>
          </p:nvSpPr>
          <p:spPr>
            <a:xfrm>
              <a:off x="5772148" y="2761738"/>
              <a:ext cx="88815" cy="14473"/>
            </a:xfrm>
            <a:custGeom>
              <a:avLst/>
              <a:gdLst/>
              <a:ahLst/>
              <a:cxnLst/>
              <a:rect l="l" t="t" r="r" b="b"/>
              <a:pathLst>
                <a:path w="2424" h="395" extrusionOk="0">
                  <a:moveTo>
                    <a:pt x="213" y="1"/>
                  </a:moveTo>
                  <a:cubicBezTo>
                    <a:pt x="95" y="1"/>
                    <a:pt x="1" y="105"/>
                    <a:pt x="19" y="226"/>
                  </a:cubicBezTo>
                  <a:cubicBezTo>
                    <a:pt x="32" y="324"/>
                    <a:pt x="120" y="394"/>
                    <a:pt x="219" y="394"/>
                  </a:cubicBezTo>
                  <a:lnTo>
                    <a:pt x="2205" y="394"/>
                  </a:lnTo>
                  <a:cubicBezTo>
                    <a:pt x="2304" y="394"/>
                    <a:pt x="2392" y="324"/>
                    <a:pt x="2406" y="226"/>
                  </a:cubicBezTo>
                  <a:cubicBezTo>
                    <a:pt x="2424" y="105"/>
                    <a:pt x="2330" y="1"/>
                    <a:pt x="2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6"/>
            <p:cNvSpPr/>
            <p:nvPr/>
          </p:nvSpPr>
          <p:spPr>
            <a:xfrm>
              <a:off x="5885256" y="2761738"/>
              <a:ext cx="46350" cy="14473"/>
            </a:xfrm>
            <a:custGeom>
              <a:avLst/>
              <a:gdLst/>
              <a:ahLst/>
              <a:cxnLst/>
              <a:rect l="l" t="t" r="r" b="b"/>
              <a:pathLst>
                <a:path w="1265" h="395" extrusionOk="0">
                  <a:moveTo>
                    <a:pt x="213" y="1"/>
                  </a:moveTo>
                  <a:cubicBezTo>
                    <a:pt x="94" y="1"/>
                    <a:pt x="1" y="105"/>
                    <a:pt x="17" y="226"/>
                  </a:cubicBezTo>
                  <a:cubicBezTo>
                    <a:pt x="32" y="324"/>
                    <a:pt x="120" y="394"/>
                    <a:pt x="219" y="394"/>
                  </a:cubicBezTo>
                  <a:lnTo>
                    <a:pt x="1046" y="394"/>
                  </a:lnTo>
                  <a:cubicBezTo>
                    <a:pt x="1144" y="394"/>
                    <a:pt x="1233" y="324"/>
                    <a:pt x="1246" y="226"/>
                  </a:cubicBezTo>
                  <a:cubicBezTo>
                    <a:pt x="1264" y="105"/>
                    <a:pt x="1171" y="1"/>
                    <a:pt x="10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6"/>
            <p:cNvSpPr/>
            <p:nvPr/>
          </p:nvSpPr>
          <p:spPr>
            <a:xfrm>
              <a:off x="5784422" y="2587112"/>
              <a:ext cx="14473" cy="14473"/>
            </a:xfrm>
            <a:custGeom>
              <a:avLst/>
              <a:gdLst/>
              <a:ahLst/>
              <a:cxnLst/>
              <a:rect l="l" t="t" r="r" b="b"/>
              <a:pathLst>
                <a:path w="395" h="395" extrusionOk="0">
                  <a:moveTo>
                    <a:pt x="198" y="0"/>
                  </a:moveTo>
                  <a:cubicBezTo>
                    <a:pt x="89" y="0"/>
                    <a:pt x="1" y="88"/>
                    <a:pt x="1" y="197"/>
                  </a:cubicBezTo>
                  <a:cubicBezTo>
                    <a:pt x="1" y="306"/>
                    <a:pt x="89" y="394"/>
                    <a:pt x="198" y="394"/>
                  </a:cubicBezTo>
                  <a:cubicBezTo>
                    <a:pt x="307" y="394"/>
                    <a:pt x="395" y="306"/>
                    <a:pt x="395" y="197"/>
                  </a:cubicBezTo>
                  <a:cubicBezTo>
                    <a:pt x="395" y="88"/>
                    <a:pt x="307"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106"/>
          <p:cNvSpPr/>
          <p:nvPr/>
        </p:nvSpPr>
        <p:spPr>
          <a:xfrm>
            <a:off x="5559404" y="2052320"/>
            <a:ext cx="367420" cy="366475"/>
          </a:xfrm>
          <a:custGeom>
            <a:avLst/>
            <a:gdLst/>
            <a:ahLst/>
            <a:cxnLst/>
            <a:rect l="l" t="t" r="r" b="b"/>
            <a:pathLst>
              <a:path w="10112" h="10086" extrusionOk="0">
                <a:moveTo>
                  <a:pt x="5429" y="4009"/>
                </a:moveTo>
                <a:cubicBezTo>
                  <a:pt x="5913" y="4009"/>
                  <a:pt x="6306" y="4401"/>
                  <a:pt x="6306" y="4883"/>
                </a:cubicBezTo>
                <a:lnTo>
                  <a:pt x="6306" y="5141"/>
                </a:lnTo>
                <a:lnTo>
                  <a:pt x="6224" y="5141"/>
                </a:lnTo>
                <a:cubicBezTo>
                  <a:pt x="6092" y="5141"/>
                  <a:pt x="5966" y="5091"/>
                  <a:pt x="5873" y="5002"/>
                </a:cubicBezTo>
                <a:cubicBezTo>
                  <a:pt x="5875" y="4995"/>
                  <a:pt x="5878" y="4989"/>
                  <a:pt x="5881" y="4983"/>
                </a:cubicBezTo>
                <a:cubicBezTo>
                  <a:pt x="5928" y="4871"/>
                  <a:pt x="5864" y="4740"/>
                  <a:pt x="5739" y="4713"/>
                </a:cubicBezTo>
                <a:cubicBezTo>
                  <a:pt x="5726" y="4710"/>
                  <a:pt x="5713" y="4708"/>
                  <a:pt x="5700" y="4708"/>
                </a:cubicBezTo>
                <a:cubicBezTo>
                  <a:pt x="5621" y="4708"/>
                  <a:pt x="5548" y="4758"/>
                  <a:pt x="5515" y="4832"/>
                </a:cubicBezTo>
                <a:cubicBezTo>
                  <a:pt x="5434" y="5020"/>
                  <a:pt x="5250" y="5141"/>
                  <a:pt x="5044" y="5141"/>
                </a:cubicBezTo>
                <a:lnTo>
                  <a:pt x="4553" y="5141"/>
                </a:lnTo>
                <a:lnTo>
                  <a:pt x="4553" y="4896"/>
                </a:lnTo>
                <a:cubicBezTo>
                  <a:pt x="4553" y="4472"/>
                  <a:pt x="4896" y="4070"/>
                  <a:pt x="5316" y="4016"/>
                </a:cubicBezTo>
                <a:cubicBezTo>
                  <a:pt x="5354" y="4011"/>
                  <a:pt x="5392" y="4009"/>
                  <a:pt x="5429" y="4009"/>
                </a:cubicBezTo>
                <a:close/>
                <a:moveTo>
                  <a:pt x="5634" y="5319"/>
                </a:moveTo>
                <a:cubicBezTo>
                  <a:pt x="5797" y="5456"/>
                  <a:pt x="6005" y="5535"/>
                  <a:pt x="6224" y="5535"/>
                </a:cubicBezTo>
                <a:lnTo>
                  <a:pt x="6306" y="5535"/>
                </a:lnTo>
                <a:lnTo>
                  <a:pt x="6306" y="5778"/>
                </a:lnTo>
                <a:cubicBezTo>
                  <a:pt x="6306" y="6201"/>
                  <a:pt x="5964" y="6604"/>
                  <a:pt x="5544" y="6658"/>
                </a:cubicBezTo>
                <a:cubicBezTo>
                  <a:pt x="5506" y="6663"/>
                  <a:pt x="5468" y="6665"/>
                  <a:pt x="5430" y="6665"/>
                </a:cubicBezTo>
                <a:cubicBezTo>
                  <a:pt x="4947" y="6665"/>
                  <a:pt x="4553" y="6273"/>
                  <a:pt x="4553" y="5791"/>
                </a:cubicBezTo>
                <a:lnTo>
                  <a:pt x="4553" y="5535"/>
                </a:lnTo>
                <a:lnTo>
                  <a:pt x="5044" y="5535"/>
                </a:lnTo>
                <a:cubicBezTo>
                  <a:pt x="5265" y="5535"/>
                  <a:pt x="5473" y="5455"/>
                  <a:pt x="5634" y="5319"/>
                </a:cubicBezTo>
                <a:close/>
                <a:moveTo>
                  <a:pt x="5046" y="1868"/>
                </a:moveTo>
                <a:lnTo>
                  <a:pt x="8906" y="4941"/>
                </a:lnTo>
                <a:lnTo>
                  <a:pt x="8906" y="6726"/>
                </a:lnTo>
                <a:cubicBezTo>
                  <a:pt x="8816" y="6683"/>
                  <a:pt x="8714" y="6658"/>
                  <a:pt x="8607" y="6658"/>
                </a:cubicBezTo>
                <a:lnTo>
                  <a:pt x="6349" y="6658"/>
                </a:lnTo>
                <a:cubicBezTo>
                  <a:pt x="6567" y="6430"/>
                  <a:pt x="6700" y="6121"/>
                  <a:pt x="6700" y="5782"/>
                </a:cubicBezTo>
                <a:lnTo>
                  <a:pt x="6700" y="4885"/>
                </a:lnTo>
                <a:cubicBezTo>
                  <a:pt x="6700" y="4237"/>
                  <a:pt x="6220" y="3680"/>
                  <a:pt x="5576" y="3609"/>
                </a:cubicBezTo>
                <a:cubicBezTo>
                  <a:pt x="5527" y="3603"/>
                  <a:pt x="5478" y="3601"/>
                  <a:pt x="5430" y="3601"/>
                </a:cubicBezTo>
                <a:cubicBezTo>
                  <a:pt x="4730" y="3601"/>
                  <a:pt x="4159" y="4171"/>
                  <a:pt x="4159" y="4871"/>
                </a:cubicBezTo>
                <a:lnTo>
                  <a:pt x="4159" y="5782"/>
                </a:lnTo>
                <a:cubicBezTo>
                  <a:pt x="4159" y="6124"/>
                  <a:pt x="4296" y="6435"/>
                  <a:pt x="4517" y="6664"/>
                </a:cubicBezTo>
                <a:cubicBezTo>
                  <a:pt x="3253" y="6750"/>
                  <a:pt x="2252" y="7805"/>
                  <a:pt x="2252" y="9090"/>
                </a:cubicBezTo>
                <a:cubicBezTo>
                  <a:pt x="2252" y="9316"/>
                  <a:pt x="2328" y="9524"/>
                  <a:pt x="2455" y="9691"/>
                </a:cubicBezTo>
                <a:lnTo>
                  <a:pt x="1185" y="9691"/>
                </a:lnTo>
                <a:lnTo>
                  <a:pt x="1185" y="4941"/>
                </a:lnTo>
                <a:lnTo>
                  <a:pt x="5046" y="1868"/>
                </a:lnTo>
                <a:close/>
                <a:moveTo>
                  <a:pt x="4720" y="7052"/>
                </a:moveTo>
                <a:cubicBezTo>
                  <a:pt x="4676" y="7143"/>
                  <a:pt x="4652" y="7245"/>
                  <a:pt x="4652" y="7352"/>
                </a:cubicBezTo>
                <a:lnTo>
                  <a:pt x="4652" y="8786"/>
                </a:lnTo>
                <a:lnTo>
                  <a:pt x="3489" y="8786"/>
                </a:lnTo>
                <a:cubicBezTo>
                  <a:pt x="3390" y="8786"/>
                  <a:pt x="3302" y="8855"/>
                  <a:pt x="3288" y="8953"/>
                </a:cubicBezTo>
                <a:cubicBezTo>
                  <a:pt x="3270" y="9075"/>
                  <a:pt x="3364" y="9180"/>
                  <a:pt x="3483" y="9180"/>
                </a:cubicBezTo>
                <a:lnTo>
                  <a:pt x="4652" y="9180"/>
                </a:lnTo>
                <a:lnTo>
                  <a:pt x="4652" y="9691"/>
                </a:lnTo>
                <a:lnTo>
                  <a:pt x="3260" y="9691"/>
                </a:lnTo>
                <a:cubicBezTo>
                  <a:pt x="2929" y="9691"/>
                  <a:pt x="2659" y="9421"/>
                  <a:pt x="2659" y="9090"/>
                </a:cubicBezTo>
                <a:cubicBezTo>
                  <a:pt x="2659" y="7967"/>
                  <a:pt x="3572" y="7052"/>
                  <a:pt x="4696" y="7052"/>
                </a:cubicBezTo>
                <a:close/>
                <a:moveTo>
                  <a:pt x="8607" y="7052"/>
                </a:moveTo>
                <a:cubicBezTo>
                  <a:pt x="8773" y="7052"/>
                  <a:pt x="8906" y="7186"/>
                  <a:pt x="8906" y="7351"/>
                </a:cubicBezTo>
                <a:lnTo>
                  <a:pt x="8906" y="9691"/>
                </a:lnTo>
                <a:lnTo>
                  <a:pt x="5026" y="9691"/>
                </a:lnTo>
                <a:lnTo>
                  <a:pt x="5026" y="7351"/>
                </a:lnTo>
                <a:cubicBezTo>
                  <a:pt x="5026" y="7186"/>
                  <a:pt x="5160" y="7052"/>
                  <a:pt x="5325" y="7052"/>
                </a:cubicBezTo>
                <a:close/>
                <a:moveTo>
                  <a:pt x="5046" y="0"/>
                </a:moveTo>
                <a:cubicBezTo>
                  <a:pt x="4864" y="0"/>
                  <a:pt x="4682" y="61"/>
                  <a:pt x="4530" y="182"/>
                </a:cubicBezTo>
                <a:lnTo>
                  <a:pt x="79" y="3713"/>
                </a:lnTo>
                <a:cubicBezTo>
                  <a:pt x="38" y="3745"/>
                  <a:pt x="12" y="3793"/>
                  <a:pt x="6" y="3845"/>
                </a:cubicBezTo>
                <a:cubicBezTo>
                  <a:pt x="0" y="3897"/>
                  <a:pt x="15" y="3949"/>
                  <a:pt x="47" y="3990"/>
                </a:cubicBezTo>
                <a:lnTo>
                  <a:pt x="791" y="4928"/>
                </a:lnTo>
                <a:lnTo>
                  <a:pt x="791" y="9889"/>
                </a:lnTo>
                <a:cubicBezTo>
                  <a:pt x="791" y="9997"/>
                  <a:pt x="879" y="10085"/>
                  <a:pt x="989" y="10085"/>
                </a:cubicBezTo>
                <a:lnTo>
                  <a:pt x="9103" y="10085"/>
                </a:lnTo>
                <a:cubicBezTo>
                  <a:pt x="9213" y="10085"/>
                  <a:pt x="9300" y="9997"/>
                  <a:pt x="9300" y="9889"/>
                </a:cubicBezTo>
                <a:lnTo>
                  <a:pt x="9300" y="4928"/>
                </a:lnTo>
                <a:lnTo>
                  <a:pt x="10044" y="3990"/>
                </a:lnTo>
                <a:cubicBezTo>
                  <a:pt x="10112" y="3905"/>
                  <a:pt x="10097" y="3781"/>
                  <a:pt x="10012" y="3713"/>
                </a:cubicBezTo>
                <a:lnTo>
                  <a:pt x="8482" y="2499"/>
                </a:lnTo>
                <a:cubicBezTo>
                  <a:pt x="8445" y="2469"/>
                  <a:pt x="8402" y="2455"/>
                  <a:pt x="8359" y="2455"/>
                </a:cubicBezTo>
                <a:cubicBezTo>
                  <a:pt x="8291" y="2455"/>
                  <a:pt x="8225" y="2490"/>
                  <a:pt x="8187" y="2554"/>
                </a:cubicBezTo>
                <a:cubicBezTo>
                  <a:pt x="8138" y="2639"/>
                  <a:pt x="8164" y="2750"/>
                  <a:pt x="8241" y="2811"/>
                </a:cubicBezTo>
                <a:lnTo>
                  <a:pt x="9613" y="3900"/>
                </a:lnTo>
                <a:lnTo>
                  <a:pt x="9072" y="4582"/>
                </a:lnTo>
                <a:lnTo>
                  <a:pt x="5168" y="1485"/>
                </a:lnTo>
                <a:cubicBezTo>
                  <a:pt x="5132" y="1457"/>
                  <a:pt x="5089" y="1442"/>
                  <a:pt x="5045" y="1442"/>
                </a:cubicBezTo>
                <a:cubicBezTo>
                  <a:pt x="5002" y="1442"/>
                  <a:pt x="4959" y="1457"/>
                  <a:pt x="4923" y="1485"/>
                </a:cubicBezTo>
                <a:lnTo>
                  <a:pt x="1020" y="4582"/>
                </a:lnTo>
                <a:lnTo>
                  <a:pt x="478" y="3900"/>
                </a:lnTo>
                <a:lnTo>
                  <a:pt x="4775" y="490"/>
                </a:lnTo>
                <a:cubicBezTo>
                  <a:pt x="4855" y="427"/>
                  <a:pt x="4950" y="395"/>
                  <a:pt x="5046" y="395"/>
                </a:cubicBezTo>
                <a:cubicBezTo>
                  <a:pt x="5142" y="395"/>
                  <a:pt x="5237" y="427"/>
                  <a:pt x="5317" y="490"/>
                </a:cubicBezTo>
                <a:lnTo>
                  <a:pt x="6848" y="1705"/>
                </a:lnTo>
                <a:cubicBezTo>
                  <a:pt x="6884" y="1733"/>
                  <a:pt x="6928" y="1747"/>
                  <a:pt x="6971" y="1747"/>
                </a:cubicBezTo>
                <a:cubicBezTo>
                  <a:pt x="7038" y="1747"/>
                  <a:pt x="7104" y="1713"/>
                  <a:pt x="7141" y="1649"/>
                </a:cubicBezTo>
                <a:cubicBezTo>
                  <a:pt x="7191" y="1564"/>
                  <a:pt x="7166" y="1454"/>
                  <a:pt x="7088" y="1393"/>
                </a:cubicBezTo>
                <a:lnTo>
                  <a:pt x="5562" y="182"/>
                </a:lnTo>
                <a:cubicBezTo>
                  <a:pt x="5410" y="61"/>
                  <a:pt x="5228"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6"/>
          <p:cNvSpPr/>
          <p:nvPr/>
        </p:nvSpPr>
        <p:spPr>
          <a:xfrm>
            <a:off x="5797543" y="2347179"/>
            <a:ext cx="28378" cy="14352"/>
          </a:xfrm>
          <a:custGeom>
            <a:avLst/>
            <a:gdLst/>
            <a:ahLst/>
            <a:cxnLst/>
            <a:rect l="l" t="t" r="r" b="b"/>
            <a:pathLst>
              <a:path w="781" h="395" extrusionOk="0">
                <a:moveTo>
                  <a:pt x="220" y="1"/>
                </a:moveTo>
                <a:cubicBezTo>
                  <a:pt x="121" y="1"/>
                  <a:pt x="33" y="71"/>
                  <a:pt x="18" y="169"/>
                </a:cubicBezTo>
                <a:cubicBezTo>
                  <a:pt x="0" y="290"/>
                  <a:pt x="95" y="395"/>
                  <a:pt x="213" y="395"/>
                </a:cubicBezTo>
                <a:lnTo>
                  <a:pt x="561" y="395"/>
                </a:lnTo>
                <a:cubicBezTo>
                  <a:pt x="660" y="395"/>
                  <a:pt x="748" y="324"/>
                  <a:pt x="763" y="227"/>
                </a:cubicBezTo>
                <a:cubicBezTo>
                  <a:pt x="781" y="105"/>
                  <a:pt x="686" y="1"/>
                  <a:pt x="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6"/>
          <p:cNvSpPr/>
          <p:nvPr/>
        </p:nvSpPr>
        <p:spPr>
          <a:xfrm>
            <a:off x="5830971" y="2121502"/>
            <a:ext cx="14352" cy="14316"/>
          </a:xfrm>
          <a:custGeom>
            <a:avLst/>
            <a:gdLst/>
            <a:ahLst/>
            <a:cxnLst/>
            <a:rect l="l" t="t" r="r" b="b"/>
            <a:pathLst>
              <a:path w="395" h="394" extrusionOk="0">
                <a:moveTo>
                  <a:pt x="197" y="0"/>
                </a:moveTo>
                <a:cubicBezTo>
                  <a:pt x="87" y="0"/>
                  <a:pt x="0" y="88"/>
                  <a:pt x="0" y="198"/>
                </a:cubicBezTo>
                <a:cubicBezTo>
                  <a:pt x="0" y="307"/>
                  <a:pt x="87" y="394"/>
                  <a:pt x="197" y="394"/>
                </a:cubicBezTo>
                <a:cubicBezTo>
                  <a:pt x="306" y="394"/>
                  <a:pt x="394" y="307"/>
                  <a:pt x="394" y="198"/>
                </a:cubicBezTo>
                <a:cubicBezTo>
                  <a:pt x="394" y="88"/>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106"/>
          <p:cNvGrpSpPr/>
          <p:nvPr/>
        </p:nvGrpSpPr>
        <p:grpSpPr>
          <a:xfrm>
            <a:off x="6389052" y="1471825"/>
            <a:ext cx="283420" cy="366447"/>
            <a:chOff x="6443026" y="1411921"/>
            <a:chExt cx="285792" cy="369514"/>
          </a:xfrm>
        </p:grpSpPr>
        <p:sp>
          <p:nvSpPr>
            <p:cNvPr id="1338" name="Google Shape;1338;p106"/>
            <p:cNvSpPr/>
            <p:nvPr/>
          </p:nvSpPr>
          <p:spPr>
            <a:xfrm>
              <a:off x="6443026" y="1528802"/>
              <a:ext cx="285792" cy="252633"/>
            </a:xfrm>
            <a:custGeom>
              <a:avLst/>
              <a:gdLst/>
              <a:ahLst/>
              <a:cxnLst/>
              <a:rect l="l" t="t" r="r" b="b"/>
              <a:pathLst>
                <a:path w="7800" h="6895" extrusionOk="0">
                  <a:moveTo>
                    <a:pt x="4667" y="395"/>
                  </a:moveTo>
                  <a:lnTo>
                    <a:pt x="4668" y="396"/>
                  </a:lnTo>
                  <a:lnTo>
                    <a:pt x="4668" y="1143"/>
                  </a:lnTo>
                  <a:lnTo>
                    <a:pt x="3132" y="1143"/>
                  </a:lnTo>
                  <a:lnTo>
                    <a:pt x="3132" y="396"/>
                  </a:lnTo>
                  <a:lnTo>
                    <a:pt x="3133" y="395"/>
                  </a:lnTo>
                  <a:close/>
                  <a:moveTo>
                    <a:pt x="6897" y="1537"/>
                  </a:moveTo>
                  <a:cubicBezTo>
                    <a:pt x="7178" y="1537"/>
                    <a:pt x="7406" y="1765"/>
                    <a:pt x="7406" y="2046"/>
                  </a:cubicBezTo>
                  <a:lnTo>
                    <a:pt x="7406" y="3109"/>
                  </a:lnTo>
                  <a:lnTo>
                    <a:pt x="4688" y="3679"/>
                  </a:lnTo>
                  <a:lnTo>
                    <a:pt x="4688" y="3350"/>
                  </a:lnTo>
                  <a:cubicBezTo>
                    <a:pt x="4688" y="3240"/>
                    <a:pt x="4599" y="3152"/>
                    <a:pt x="4490" y="3152"/>
                  </a:cubicBezTo>
                  <a:lnTo>
                    <a:pt x="3309" y="3152"/>
                  </a:lnTo>
                  <a:cubicBezTo>
                    <a:pt x="3200" y="3152"/>
                    <a:pt x="3112" y="3240"/>
                    <a:pt x="3112" y="3350"/>
                  </a:cubicBezTo>
                  <a:lnTo>
                    <a:pt x="3112" y="3679"/>
                  </a:lnTo>
                  <a:lnTo>
                    <a:pt x="394" y="3109"/>
                  </a:lnTo>
                  <a:lnTo>
                    <a:pt x="394" y="2046"/>
                  </a:lnTo>
                  <a:cubicBezTo>
                    <a:pt x="394" y="1765"/>
                    <a:pt x="622" y="1537"/>
                    <a:pt x="903" y="1537"/>
                  </a:cubicBezTo>
                  <a:close/>
                  <a:moveTo>
                    <a:pt x="4294" y="3546"/>
                  </a:moveTo>
                  <a:lnTo>
                    <a:pt x="4294" y="4157"/>
                  </a:lnTo>
                  <a:cubicBezTo>
                    <a:pt x="4294" y="4371"/>
                    <a:pt x="4122" y="4543"/>
                    <a:pt x="3909" y="4543"/>
                  </a:cubicBezTo>
                  <a:cubicBezTo>
                    <a:pt x="3697" y="4543"/>
                    <a:pt x="3526" y="4372"/>
                    <a:pt x="3526" y="4159"/>
                  </a:cubicBezTo>
                  <a:lnTo>
                    <a:pt x="3526" y="3546"/>
                  </a:lnTo>
                  <a:close/>
                  <a:moveTo>
                    <a:pt x="3133" y="0"/>
                  </a:moveTo>
                  <a:cubicBezTo>
                    <a:pt x="2915" y="0"/>
                    <a:pt x="2737" y="178"/>
                    <a:pt x="2737" y="396"/>
                  </a:cubicBezTo>
                  <a:lnTo>
                    <a:pt x="2737" y="1143"/>
                  </a:lnTo>
                  <a:lnTo>
                    <a:pt x="903" y="1143"/>
                  </a:lnTo>
                  <a:cubicBezTo>
                    <a:pt x="404" y="1143"/>
                    <a:pt x="0" y="1547"/>
                    <a:pt x="0" y="2047"/>
                  </a:cubicBezTo>
                  <a:lnTo>
                    <a:pt x="0" y="5991"/>
                  </a:lnTo>
                  <a:cubicBezTo>
                    <a:pt x="0" y="6490"/>
                    <a:pt x="404" y="6895"/>
                    <a:pt x="903" y="6895"/>
                  </a:cubicBezTo>
                  <a:lnTo>
                    <a:pt x="3001" y="6895"/>
                  </a:lnTo>
                  <a:cubicBezTo>
                    <a:pt x="3100" y="6895"/>
                    <a:pt x="3188" y="6824"/>
                    <a:pt x="3203" y="6726"/>
                  </a:cubicBezTo>
                  <a:cubicBezTo>
                    <a:pt x="3219" y="6605"/>
                    <a:pt x="3126" y="6501"/>
                    <a:pt x="3007" y="6501"/>
                  </a:cubicBezTo>
                  <a:lnTo>
                    <a:pt x="903" y="6501"/>
                  </a:lnTo>
                  <a:cubicBezTo>
                    <a:pt x="622" y="6501"/>
                    <a:pt x="394" y="6273"/>
                    <a:pt x="394" y="5991"/>
                  </a:cubicBezTo>
                  <a:lnTo>
                    <a:pt x="394" y="3515"/>
                  </a:lnTo>
                  <a:lnTo>
                    <a:pt x="3112" y="4084"/>
                  </a:lnTo>
                  <a:lnTo>
                    <a:pt x="3112" y="4149"/>
                  </a:lnTo>
                  <a:cubicBezTo>
                    <a:pt x="3112" y="4514"/>
                    <a:pt x="3360" y="4839"/>
                    <a:pt x="3716" y="4921"/>
                  </a:cubicBezTo>
                  <a:cubicBezTo>
                    <a:pt x="3778" y="4935"/>
                    <a:pt x="3840" y="4942"/>
                    <a:pt x="3899" y="4942"/>
                  </a:cubicBezTo>
                  <a:cubicBezTo>
                    <a:pt x="4334" y="4942"/>
                    <a:pt x="4688" y="4588"/>
                    <a:pt x="4688" y="4154"/>
                  </a:cubicBezTo>
                  <a:lnTo>
                    <a:pt x="4688" y="4084"/>
                  </a:lnTo>
                  <a:lnTo>
                    <a:pt x="7406" y="3515"/>
                  </a:lnTo>
                  <a:lnTo>
                    <a:pt x="7406" y="6296"/>
                  </a:lnTo>
                  <a:cubicBezTo>
                    <a:pt x="7406" y="6409"/>
                    <a:pt x="7315" y="6501"/>
                    <a:pt x="7201" y="6501"/>
                  </a:cubicBezTo>
                  <a:lnTo>
                    <a:pt x="4736" y="6501"/>
                  </a:lnTo>
                  <a:cubicBezTo>
                    <a:pt x="4714" y="6501"/>
                    <a:pt x="4692" y="6509"/>
                    <a:pt x="4677" y="6526"/>
                  </a:cubicBezTo>
                  <a:cubicBezTo>
                    <a:pt x="4516" y="6695"/>
                    <a:pt x="4634" y="6895"/>
                    <a:pt x="4797" y="6895"/>
                  </a:cubicBezTo>
                  <a:lnTo>
                    <a:pt x="6897" y="6895"/>
                  </a:lnTo>
                  <a:cubicBezTo>
                    <a:pt x="7395" y="6895"/>
                    <a:pt x="7800" y="6490"/>
                    <a:pt x="7800" y="5991"/>
                  </a:cubicBezTo>
                  <a:lnTo>
                    <a:pt x="7800" y="2046"/>
                  </a:lnTo>
                  <a:cubicBezTo>
                    <a:pt x="7800" y="1548"/>
                    <a:pt x="7394" y="1143"/>
                    <a:pt x="6897" y="1143"/>
                  </a:cubicBezTo>
                  <a:lnTo>
                    <a:pt x="5062" y="1143"/>
                  </a:lnTo>
                  <a:lnTo>
                    <a:pt x="5062" y="396"/>
                  </a:lnTo>
                  <a:cubicBezTo>
                    <a:pt x="5062" y="178"/>
                    <a:pt x="4885" y="0"/>
                    <a:pt x="4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547340" y="1455082"/>
              <a:ext cx="77310" cy="27187"/>
            </a:xfrm>
            <a:custGeom>
              <a:avLst/>
              <a:gdLst/>
              <a:ahLst/>
              <a:cxnLst/>
              <a:rect l="l" t="t" r="r" b="b"/>
              <a:pathLst>
                <a:path w="2110" h="742" extrusionOk="0">
                  <a:moveTo>
                    <a:pt x="1055" y="1"/>
                  </a:moveTo>
                  <a:cubicBezTo>
                    <a:pt x="685" y="1"/>
                    <a:pt x="339" y="144"/>
                    <a:pt x="77" y="405"/>
                  </a:cubicBezTo>
                  <a:cubicBezTo>
                    <a:pt x="0" y="482"/>
                    <a:pt x="0" y="607"/>
                    <a:pt x="77" y="683"/>
                  </a:cubicBezTo>
                  <a:cubicBezTo>
                    <a:pt x="116" y="722"/>
                    <a:pt x="166" y="742"/>
                    <a:pt x="217" y="742"/>
                  </a:cubicBezTo>
                  <a:cubicBezTo>
                    <a:pt x="267" y="742"/>
                    <a:pt x="318" y="722"/>
                    <a:pt x="357" y="683"/>
                  </a:cubicBezTo>
                  <a:cubicBezTo>
                    <a:pt x="542" y="498"/>
                    <a:pt x="791" y="395"/>
                    <a:pt x="1055" y="395"/>
                  </a:cubicBezTo>
                  <a:cubicBezTo>
                    <a:pt x="1319" y="395"/>
                    <a:pt x="1567" y="498"/>
                    <a:pt x="1753" y="683"/>
                  </a:cubicBezTo>
                  <a:cubicBezTo>
                    <a:pt x="1792" y="722"/>
                    <a:pt x="1843" y="741"/>
                    <a:pt x="1893" y="741"/>
                  </a:cubicBezTo>
                  <a:cubicBezTo>
                    <a:pt x="1944" y="741"/>
                    <a:pt x="1994" y="722"/>
                    <a:pt x="2032" y="683"/>
                  </a:cubicBezTo>
                  <a:cubicBezTo>
                    <a:pt x="2110" y="607"/>
                    <a:pt x="2110" y="482"/>
                    <a:pt x="2032" y="405"/>
                  </a:cubicBezTo>
                  <a:cubicBezTo>
                    <a:pt x="1771" y="144"/>
                    <a:pt x="1424" y="1"/>
                    <a:pt x="1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516783" y="1411921"/>
              <a:ext cx="138426" cy="39791"/>
            </a:xfrm>
            <a:custGeom>
              <a:avLst/>
              <a:gdLst/>
              <a:ahLst/>
              <a:cxnLst/>
              <a:rect l="l" t="t" r="r" b="b"/>
              <a:pathLst>
                <a:path w="3778" h="1086" extrusionOk="0">
                  <a:moveTo>
                    <a:pt x="1889" y="0"/>
                  </a:moveTo>
                  <a:cubicBezTo>
                    <a:pt x="1233" y="0"/>
                    <a:pt x="577" y="250"/>
                    <a:pt x="77" y="749"/>
                  </a:cubicBezTo>
                  <a:cubicBezTo>
                    <a:pt x="1" y="826"/>
                    <a:pt x="1" y="951"/>
                    <a:pt x="77" y="1028"/>
                  </a:cubicBezTo>
                  <a:cubicBezTo>
                    <a:pt x="116" y="1066"/>
                    <a:pt x="166" y="1085"/>
                    <a:pt x="217" y="1085"/>
                  </a:cubicBezTo>
                  <a:cubicBezTo>
                    <a:pt x="267" y="1085"/>
                    <a:pt x="318" y="1066"/>
                    <a:pt x="357" y="1028"/>
                  </a:cubicBezTo>
                  <a:cubicBezTo>
                    <a:pt x="779" y="605"/>
                    <a:pt x="1334" y="393"/>
                    <a:pt x="1889" y="393"/>
                  </a:cubicBezTo>
                  <a:cubicBezTo>
                    <a:pt x="2444" y="393"/>
                    <a:pt x="2999" y="605"/>
                    <a:pt x="3421" y="1028"/>
                  </a:cubicBezTo>
                  <a:cubicBezTo>
                    <a:pt x="3460" y="1066"/>
                    <a:pt x="3511" y="1085"/>
                    <a:pt x="3561" y="1085"/>
                  </a:cubicBezTo>
                  <a:cubicBezTo>
                    <a:pt x="3612" y="1085"/>
                    <a:pt x="3662" y="1066"/>
                    <a:pt x="3701" y="1028"/>
                  </a:cubicBezTo>
                  <a:cubicBezTo>
                    <a:pt x="3778" y="951"/>
                    <a:pt x="3778" y="826"/>
                    <a:pt x="3701" y="749"/>
                  </a:cubicBezTo>
                  <a:cubicBezTo>
                    <a:pt x="3201" y="250"/>
                    <a:pt x="2545" y="0"/>
                    <a:pt x="1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6"/>
            <p:cNvSpPr/>
            <p:nvPr/>
          </p:nvSpPr>
          <p:spPr>
            <a:xfrm>
              <a:off x="6578741" y="1498501"/>
              <a:ext cx="14509" cy="14473"/>
            </a:xfrm>
            <a:custGeom>
              <a:avLst/>
              <a:gdLst/>
              <a:ahLst/>
              <a:cxnLst/>
              <a:rect l="l" t="t" r="r" b="b"/>
              <a:pathLst>
                <a:path w="396" h="395" extrusionOk="0">
                  <a:moveTo>
                    <a:pt x="198" y="1"/>
                  </a:moveTo>
                  <a:cubicBezTo>
                    <a:pt x="89" y="1"/>
                    <a:pt x="1" y="89"/>
                    <a:pt x="1" y="197"/>
                  </a:cubicBezTo>
                  <a:cubicBezTo>
                    <a:pt x="1" y="306"/>
                    <a:pt x="89" y="394"/>
                    <a:pt x="198" y="394"/>
                  </a:cubicBezTo>
                  <a:cubicBezTo>
                    <a:pt x="306" y="394"/>
                    <a:pt x="395" y="306"/>
                    <a:pt x="395" y="197"/>
                  </a:cubicBezTo>
                  <a:cubicBezTo>
                    <a:pt x="395"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6"/>
            <p:cNvSpPr/>
            <p:nvPr/>
          </p:nvSpPr>
          <p:spPr>
            <a:xfrm>
              <a:off x="6578851" y="1766962"/>
              <a:ext cx="14473" cy="14473"/>
            </a:xfrm>
            <a:custGeom>
              <a:avLst/>
              <a:gdLst/>
              <a:ahLst/>
              <a:cxnLst/>
              <a:rect l="l" t="t" r="r" b="b"/>
              <a:pathLst>
                <a:path w="395" h="395" extrusionOk="0">
                  <a:moveTo>
                    <a:pt x="197" y="1"/>
                  </a:moveTo>
                  <a:cubicBezTo>
                    <a:pt x="89" y="1"/>
                    <a:pt x="1" y="89"/>
                    <a:pt x="1" y="197"/>
                  </a:cubicBezTo>
                  <a:cubicBezTo>
                    <a:pt x="1" y="306"/>
                    <a:pt x="89" y="395"/>
                    <a:pt x="197" y="395"/>
                  </a:cubicBezTo>
                  <a:cubicBezTo>
                    <a:pt x="306" y="395"/>
                    <a:pt x="395" y="306"/>
                    <a:pt x="395" y="197"/>
                  </a:cubicBezTo>
                  <a:cubicBezTo>
                    <a:pt x="395"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06"/>
          <p:cNvSpPr/>
          <p:nvPr/>
        </p:nvSpPr>
        <p:spPr>
          <a:xfrm>
            <a:off x="6347364" y="3766936"/>
            <a:ext cx="366475" cy="366438"/>
          </a:xfrm>
          <a:custGeom>
            <a:avLst/>
            <a:gdLst/>
            <a:ahLst/>
            <a:cxnLst/>
            <a:rect l="l" t="t" r="r" b="b"/>
            <a:pathLst>
              <a:path w="10086" h="10085" extrusionOk="0">
                <a:moveTo>
                  <a:pt x="5947" y="3133"/>
                </a:moveTo>
                <a:cubicBezTo>
                  <a:pt x="5963" y="3133"/>
                  <a:pt x="5979" y="3133"/>
                  <a:pt x="5996" y="3134"/>
                </a:cubicBezTo>
                <a:cubicBezTo>
                  <a:pt x="6523" y="3159"/>
                  <a:pt x="6945" y="3599"/>
                  <a:pt x="6950" y="4127"/>
                </a:cubicBezTo>
                <a:cubicBezTo>
                  <a:pt x="6953" y="4573"/>
                  <a:pt x="6670" y="4954"/>
                  <a:pt x="6264" y="5089"/>
                </a:cubicBezTo>
                <a:lnTo>
                  <a:pt x="6264" y="4928"/>
                </a:lnTo>
                <a:cubicBezTo>
                  <a:pt x="6264" y="4888"/>
                  <a:pt x="6254" y="4848"/>
                  <a:pt x="6231" y="4815"/>
                </a:cubicBezTo>
                <a:cubicBezTo>
                  <a:pt x="6192" y="4757"/>
                  <a:pt x="6130" y="4727"/>
                  <a:pt x="6067" y="4727"/>
                </a:cubicBezTo>
                <a:cubicBezTo>
                  <a:pt x="6043" y="4727"/>
                  <a:pt x="6019" y="4731"/>
                  <a:pt x="5996" y="4740"/>
                </a:cubicBezTo>
                <a:lnTo>
                  <a:pt x="5395" y="4974"/>
                </a:lnTo>
                <a:cubicBezTo>
                  <a:pt x="5114" y="4790"/>
                  <a:pt x="4944" y="4475"/>
                  <a:pt x="4944" y="4136"/>
                </a:cubicBezTo>
                <a:cubicBezTo>
                  <a:pt x="4944" y="3583"/>
                  <a:pt x="5393" y="3133"/>
                  <a:pt x="5947" y="3133"/>
                </a:cubicBezTo>
                <a:close/>
                <a:moveTo>
                  <a:pt x="6421" y="394"/>
                </a:moveTo>
                <a:lnTo>
                  <a:pt x="6604" y="905"/>
                </a:lnTo>
                <a:cubicBezTo>
                  <a:pt x="6626" y="967"/>
                  <a:pt x="6677" y="1014"/>
                  <a:pt x="6741" y="1030"/>
                </a:cubicBezTo>
                <a:cubicBezTo>
                  <a:pt x="7036" y="1105"/>
                  <a:pt x="7319" y="1223"/>
                  <a:pt x="7583" y="1379"/>
                </a:cubicBezTo>
                <a:cubicBezTo>
                  <a:pt x="7614" y="1397"/>
                  <a:pt x="7648" y="1407"/>
                  <a:pt x="7683" y="1407"/>
                </a:cubicBezTo>
                <a:cubicBezTo>
                  <a:pt x="7712" y="1407"/>
                  <a:pt x="7741" y="1400"/>
                  <a:pt x="7767" y="1387"/>
                </a:cubicBezTo>
                <a:lnTo>
                  <a:pt x="8258" y="1154"/>
                </a:lnTo>
                <a:lnTo>
                  <a:pt x="8930" y="1825"/>
                </a:lnTo>
                <a:lnTo>
                  <a:pt x="8697" y="2316"/>
                </a:lnTo>
                <a:cubicBezTo>
                  <a:pt x="8669" y="2375"/>
                  <a:pt x="8672" y="2445"/>
                  <a:pt x="8705" y="2501"/>
                </a:cubicBezTo>
                <a:cubicBezTo>
                  <a:pt x="8862" y="2764"/>
                  <a:pt x="8980" y="3047"/>
                  <a:pt x="9054" y="3343"/>
                </a:cubicBezTo>
                <a:cubicBezTo>
                  <a:pt x="9071" y="3406"/>
                  <a:pt x="9117" y="3458"/>
                  <a:pt x="9179" y="3480"/>
                </a:cubicBezTo>
                <a:lnTo>
                  <a:pt x="9691" y="3661"/>
                </a:lnTo>
                <a:lnTo>
                  <a:pt x="9691" y="4611"/>
                </a:lnTo>
                <a:lnTo>
                  <a:pt x="9692" y="4611"/>
                </a:lnTo>
                <a:lnTo>
                  <a:pt x="9179" y="4793"/>
                </a:lnTo>
                <a:cubicBezTo>
                  <a:pt x="9117" y="4815"/>
                  <a:pt x="9071" y="4866"/>
                  <a:pt x="9054" y="4929"/>
                </a:cubicBezTo>
                <a:cubicBezTo>
                  <a:pt x="8980" y="5224"/>
                  <a:pt x="8862" y="5508"/>
                  <a:pt x="8705" y="5771"/>
                </a:cubicBezTo>
                <a:cubicBezTo>
                  <a:pt x="8672" y="5827"/>
                  <a:pt x="8669" y="5897"/>
                  <a:pt x="8697" y="5956"/>
                </a:cubicBezTo>
                <a:lnTo>
                  <a:pt x="8930" y="6447"/>
                </a:lnTo>
                <a:lnTo>
                  <a:pt x="8258" y="7118"/>
                </a:lnTo>
                <a:lnTo>
                  <a:pt x="7767" y="6885"/>
                </a:lnTo>
                <a:cubicBezTo>
                  <a:pt x="7741" y="6872"/>
                  <a:pt x="7712" y="6866"/>
                  <a:pt x="7683" y="6866"/>
                </a:cubicBezTo>
                <a:cubicBezTo>
                  <a:pt x="7648" y="6866"/>
                  <a:pt x="7614" y="6875"/>
                  <a:pt x="7583" y="6893"/>
                </a:cubicBezTo>
                <a:cubicBezTo>
                  <a:pt x="7426" y="6986"/>
                  <a:pt x="7263" y="7065"/>
                  <a:pt x="7094" y="7130"/>
                </a:cubicBezTo>
                <a:cubicBezTo>
                  <a:pt x="7033" y="6902"/>
                  <a:pt x="6898" y="6703"/>
                  <a:pt x="6715" y="6564"/>
                </a:cubicBezTo>
                <a:cubicBezTo>
                  <a:pt x="7751" y="6237"/>
                  <a:pt x="8493" y="5271"/>
                  <a:pt x="8493" y="4136"/>
                </a:cubicBezTo>
                <a:cubicBezTo>
                  <a:pt x="8493" y="3615"/>
                  <a:pt x="8337" y="3114"/>
                  <a:pt x="8041" y="2688"/>
                </a:cubicBezTo>
                <a:cubicBezTo>
                  <a:pt x="7752" y="2271"/>
                  <a:pt x="7350" y="1954"/>
                  <a:pt x="6881" y="1768"/>
                </a:cubicBezTo>
                <a:cubicBezTo>
                  <a:pt x="6857" y="1758"/>
                  <a:pt x="6833" y="1754"/>
                  <a:pt x="6809" y="1754"/>
                </a:cubicBezTo>
                <a:cubicBezTo>
                  <a:pt x="6710" y="1754"/>
                  <a:pt x="6619" y="1828"/>
                  <a:pt x="6611" y="1942"/>
                </a:cubicBezTo>
                <a:cubicBezTo>
                  <a:pt x="6605" y="2027"/>
                  <a:pt x="6659" y="2104"/>
                  <a:pt x="6738" y="2135"/>
                </a:cubicBezTo>
                <a:cubicBezTo>
                  <a:pt x="7135" y="2292"/>
                  <a:pt x="7473" y="2561"/>
                  <a:pt x="7717" y="2913"/>
                </a:cubicBezTo>
                <a:cubicBezTo>
                  <a:pt x="7967" y="3273"/>
                  <a:pt x="8098" y="3696"/>
                  <a:pt x="8098" y="4136"/>
                </a:cubicBezTo>
                <a:cubicBezTo>
                  <a:pt x="8098" y="5213"/>
                  <a:pt x="7307" y="6111"/>
                  <a:pt x="6263" y="6264"/>
                </a:cubicBezTo>
                <a:lnTo>
                  <a:pt x="6263" y="5496"/>
                </a:lnTo>
                <a:cubicBezTo>
                  <a:pt x="6899" y="5350"/>
                  <a:pt x="7356" y="4781"/>
                  <a:pt x="7343" y="4109"/>
                </a:cubicBezTo>
                <a:cubicBezTo>
                  <a:pt x="7329" y="3371"/>
                  <a:pt x="6732" y="2763"/>
                  <a:pt x="5993" y="2739"/>
                </a:cubicBezTo>
                <a:cubicBezTo>
                  <a:pt x="5978" y="2739"/>
                  <a:pt x="5963" y="2739"/>
                  <a:pt x="5948" y="2739"/>
                </a:cubicBezTo>
                <a:cubicBezTo>
                  <a:pt x="5178" y="2739"/>
                  <a:pt x="4550" y="3366"/>
                  <a:pt x="4550" y="4136"/>
                </a:cubicBezTo>
                <a:cubicBezTo>
                  <a:pt x="4550" y="4519"/>
                  <a:pt x="4707" y="4878"/>
                  <a:pt x="4974" y="5137"/>
                </a:cubicBezTo>
                <a:lnTo>
                  <a:pt x="4228" y="5427"/>
                </a:lnTo>
                <a:cubicBezTo>
                  <a:pt x="3950" y="5056"/>
                  <a:pt x="3797" y="4603"/>
                  <a:pt x="3797" y="4136"/>
                </a:cubicBezTo>
                <a:cubicBezTo>
                  <a:pt x="3797" y="3254"/>
                  <a:pt x="4324" y="2471"/>
                  <a:pt x="5142" y="2141"/>
                </a:cubicBezTo>
                <a:cubicBezTo>
                  <a:pt x="5242" y="2100"/>
                  <a:pt x="5291" y="1985"/>
                  <a:pt x="5250" y="1884"/>
                </a:cubicBezTo>
                <a:cubicBezTo>
                  <a:pt x="5219" y="1807"/>
                  <a:pt x="5145" y="1761"/>
                  <a:pt x="5067" y="1761"/>
                </a:cubicBezTo>
                <a:cubicBezTo>
                  <a:pt x="5042" y="1761"/>
                  <a:pt x="5018" y="1766"/>
                  <a:pt x="4994" y="1775"/>
                </a:cubicBezTo>
                <a:cubicBezTo>
                  <a:pt x="4529" y="1963"/>
                  <a:pt x="4133" y="2281"/>
                  <a:pt x="3849" y="2696"/>
                </a:cubicBezTo>
                <a:cubicBezTo>
                  <a:pt x="3558" y="3121"/>
                  <a:pt x="3403" y="3618"/>
                  <a:pt x="3403" y="4136"/>
                </a:cubicBezTo>
                <a:cubicBezTo>
                  <a:pt x="3403" y="4651"/>
                  <a:pt x="3560" y="5153"/>
                  <a:pt x="3849" y="5574"/>
                </a:cubicBezTo>
                <a:lnTo>
                  <a:pt x="3212" y="5821"/>
                </a:lnTo>
                <a:cubicBezTo>
                  <a:pt x="3208" y="5804"/>
                  <a:pt x="3201" y="5786"/>
                  <a:pt x="3191" y="5771"/>
                </a:cubicBezTo>
                <a:cubicBezTo>
                  <a:pt x="3035" y="5508"/>
                  <a:pt x="2917" y="5224"/>
                  <a:pt x="2842" y="4929"/>
                </a:cubicBezTo>
                <a:cubicBezTo>
                  <a:pt x="2827" y="4865"/>
                  <a:pt x="2779" y="4814"/>
                  <a:pt x="2717" y="4793"/>
                </a:cubicBezTo>
                <a:lnTo>
                  <a:pt x="2206" y="4610"/>
                </a:lnTo>
                <a:lnTo>
                  <a:pt x="2206" y="3661"/>
                </a:lnTo>
                <a:lnTo>
                  <a:pt x="2717" y="3480"/>
                </a:lnTo>
                <a:cubicBezTo>
                  <a:pt x="2779" y="3458"/>
                  <a:pt x="2826" y="3406"/>
                  <a:pt x="2842" y="3343"/>
                </a:cubicBezTo>
                <a:cubicBezTo>
                  <a:pt x="2917" y="3048"/>
                  <a:pt x="3035" y="2764"/>
                  <a:pt x="3191" y="2502"/>
                </a:cubicBezTo>
                <a:cubicBezTo>
                  <a:pt x="3225" y="2445"/>
                  <a:pt x="3228" y="2376"/>
                  <a:pt x="3200" y="2316"/>
                </a:cubicBezTo>
                <a:lnTo>
                  <a:pt x="2967" y="1825"/>
                </a:lnTo>
                <a:lnTo>
                  <a:pt x="3638" y="1154"/>
                </a:lnTo>
                <a:lnTo>
                  <a:pt x="4128" y="1387"/>
                </a:lnTo>
                <a:cubicBezTo>
                  <a:pt x="4155" y="1400"/>
                  <a:pt x="4183" y="1407"/>
                  <a:pt x="4212" y="1407"/>
                </a:cubicBezTo>
                <a:cubicBezTo>
                  <a:pt x="4247" y="1407"/>
                  <a:pt x="4283" y="1397"/>
                  <a:pt x="4314" y="1378"/>
                </a:cubicBezTo>
                <a:cubicBezTo>
                  <a:pt x="4577" y="1223"/>
                  <a:pt x="4859" y="1105"/>
                  <a:pt x="5153" y="1030"/>
                </a:cubicBezTo>
                <a:cubicBezTo>
                  <a:pt x="5217" y="1014"/>
                  <a:pt x="5269" y="967"/>
                  <a:pt x="5291" y="905"/>
                </a:cubicBezTo>
                <a:lnTo>
                  <a:pt x="5473" y="394"/>
                </a:lnTo>
                <a:close/>
                <a:moveTo>
                  <a:pt x="6264" y="6766"/>
                </a:moveTo>
                <a:cubicBezTo>
                  <a:pt x="6538" y="6850"/>
                  <a:pt x="6737" y="7105"/>
                  <a:pt x="6737" y="7406"/>
                </a:cubicBezTo>
                <a:cubicBezTo>
                  <a:pt x="6737" y="7706"/>
                  <a:pt x="6538" y="7962"/>
                  <a:pt x="6264" y="8047"/>
                </a:cubicBezTo>
                <a:lnTo>
                  <a:pt x="6264" y="6766"/>
                </a:lnTo>
                <a:close/>
                <a:moveTo>
                  <a:pt x="1812" y="6697"/>
                </a:moveTo>
                <a:lnTo>
                  <a:pt x="1812" y="8115"/>
                </a:lnTo>
                <a:lnTo>
                  <a:pt x="562" y="8115"/>
                </a:lnTo>
                <a:cubicBezTo>
                  <a:pt x="470" y="8115"/>
                  <a:pt x="394" y="8040"/>
                  <a:pt x="394" y="7947"/>
                </a:cubicBezTo>
                <a:lnTo>
                  <a:pt x="394" y="6865"/>
                </a:lnTo>
                <a:cubicBezTo>
                  <a:pt x="394" y="6773"/>
                  <a:pt x="470" y="6697"/>
                  <a:pt x="562" y="6697"/>
                </a:cubicBezTo>
                <a:close/>
                <a:moveTo>
                  <a:pt x="5871" y="5213"/>
                </a:moveTo>
                <a:lnTo>
                  <a:pt x="5871" y="9599"/>
                </a:lnTo>
                <a:lnTo>
                  <a:pt x="2207" y="8177"/>
                </a:lnTo>
                <a:lnTo>
                  <a:pt x="2207" y="6635"/>
                </a:lnTo>
                <a:lnTo>
                  <a:pt x="5871" y="5213"/>
                </a:lnTo>
                <a:close/>
                <a:moveTo>
                  <a:pt x="1849" y="8509"/>
                </a:moveTo>
                <a:lnTo>
                  <a:pt x="2043" y="9690"/>
                </a:lnTo>
                <a:lnTo>
                  <a:pt x="1564" y="9690"/>
                </a:lnTo>
                <a:lnTo>
                  <a:pt x="1370" y="8509"/>
                </a:lnTo>
                <a:close/>
                <a:moveTo>
                  <a:pt x="5336" y="0"/>
                </a:moveTo>
                <a:cubicBezTo>
                  <a:pt x="5252" y="0"/>
                  <a:pt x="5177" y="53"/>
                  <a:pt x="5150" y="131"/>
                </a:cubicBezTo>
                <a:lnTo>
                  <a:pt x="4956" y="676"/>
                </a:lnTo>
                <a:cubicBezTo>
                  <a:pt x="4695" y="751"/>
                  <a:pt x="4443" y="856"/>
                  <a:pt x="4205" y="988"/>
                </a:cubicBezTo>
                <a:lnTo>
                  <a:pt x="3683" y="739"/>
                </a:lnTo>
                <a:cubicBezTo>
                  <a:pt x="3656" y="727"/>
                  <a:pt x="3627" y="720"/>
                  <a:pt x="3598" y="720"/>
                </a:cubicBezTo>
                <a:cubicBezTo>
                  <a:pt x="3547" y="720"/>
                  <a:pt x="3497" y="741"/>
                  <a:pt x="3459" y="778"/>
                </a:cubicBezTo>
                <a:lnTo>
                  <a:pt x="2590" y="1646"/>
                </a:lnTo>
                <a:cubicBezTo>
                  <a:pt x="2532" y="1705"/>
                  <a:pt x="2516" y="1795"/>
                  <a:pt x="2553" y="1870"/>
                </a:cubicBezTo>
                <a:lnTo>
                  <a:pt x="2800" y="2393"/>
                </a:lnTo>
                <a:cubicBezTo>
                  <a:pt x="2668" y="2630"/>
                  <a:pt x="2564" y="2882"/>
                  <a:pt x="2489" y="3144"/>
                </a:cubicBezTo>
                <a:lnTo>
                  <a:pt x="1943" y="3337"/>
                </a:lnTo>
                <a:cubicBezTo>
                  <a:pt x="1866" y="3365"/>
                  <a:pt x="1813" y="3440"/>
                  <a:pt x="1813" y="3523"/>
                </a:cubicBezTo>
                <a:lnTo>
                  <a:pt x="1813" y="4750"/>
                </a:lnTo>
                <a:cubicBezTo>
                  <a:pt x="1813" y="4834"/>
                  <a:pt x="1866" y="4907"/>
                  <a:pt x="1943" y="4936"/>
                </a:cubicBezTo>
                <a:lnTo>
                  <a:pt x="2489" y="5130"/>
                </a:lnTo>
                <a:cubicBezTo>
                  <a:pt x="2564" y="5390"/>
                  <a:pt x="2668" y="5642"/>
                  <a:pt x="2800" y="5881"/>
                </a:cubicBezTo>
                <a:lnTo>
                  <a:pt x="2742" y="6005"/>
                </a:lnTo>
                <a:lnTo>
                  <a:pt x="1973" y="6303"/>
                </a:lnTo>
                <a:lnTo>
                  <a:pt x="563" y="6303"/>
                </a:lnTo>
                <a:cubicBezTo>
                  <a:pt x="252" y="6303"/>
                  <a:pt x="0" y="6554"/>
                  <a:pt x="0" y="6865"/>
                </a:cubicBezTo>
                <a:lnTo>
                  <a:pt x="0" y="7947"/>
                </a:lnTo>
                <a:cubicBezTo>
                  <a:pt x="0" y="8258"/>
                  <a:pt x="252" y="8509"/>
                  <a:pt x="563" y="8509"/>
                </a:cubicBezTo>
                <a:lnTo>
                  <a:pt x="964" y="8509"/>
                </a:lnTo>
                <a:lnTo>
                  <a:pt x="1197" y="9919"/>
                </a:lnTo>
                <a:cubicBezTo>
                  <a:pt x="1212" y="10015"/>
                  <a:pt x="1294" y="10084"/>
                  <a:pt x="1391" y="10084"/>
                </a:cubicBezTo>
                <a:lnTo>
                  <a:pt x="2263" y="10084"/>
                </a:lnTo>
                <a:cubicBezTo>
                  <a:pt x="2290" y="10084"/>
                  <a:pt x="2317" y="10080"/>
                  <a:pt x="2341" y="10070"/>
                </a:cubicBezTo>
                <a:cubicBezTo>
                  <a:pt x="2430" y="10032"/>
                  <a:pt x="2474" y="9942"/>
                  <a:pt x="2459" y="9855"/>
                </a:cubicBezTo>
                <a:lnTo>
                  <a:pt x="2256" y="8620"/>
                </a:lnTo>
                <a:lnTo>
                  <a:pt x="5996" y="10072"/>
                </a:lnTo>
                <a:cubicBezTo>
                  <a:pt x="6019" y="10080"/>
                  <a:pt x="6043" y="10084"/>
                  <a:pt x="6067" y="10084"/>
                </a:cubicBezTo>
                <a:cubicBezTo>
                  <a:pt x="6130" y="10084"/>
                  <a:pt x="6191" y="10055"/>
                  <a:pt x="6231" y="9999"/>
                </a:cubicBezTo>
                <a:cubicBezTo>
                  <a:pt x="6254" y="9966"/>
                  <a:pt x="6264" y="9925"/>
                  <a:pt x="6264" y="9884"/>
                </a:cubicBezTo>
                <a:lnTo>
                  <a:pt x="6264" y="8451"/>
                </a:lnTo>
                <a:cubicBezTo>
                  <a:pt x="6715" y="8367"/>
                  <a:pt x="7066" y="7997"/>
                  <a:pt x="7123" y="7538"/>
                </a:cubicBezTo>
                <a:cubicBezTo>
                  <a:pt x="7319" y="7471"/>
                  <a:pt x="7510" y="7386"/>
                  <a:pt x="7692" y="7285"/>
                </a:cubicBezTo>
                <a:lnTo>
                  <a:pt x="8215" y="7533"/>
                </a:lnTo>
                <a:cubicBezTo>
                  <a:pt x="8242" y="7546"/>
                  <a:pt x="8272" y="7552"/>
                  <a:pt x="8300" y="7552"/>
                </a:cubicBezTo>
                <a:cubicBezTo>
                  <a:pt x="8351" y="7552"/>
                  <a:pt x="8401" y="7533"/>
                  <a:pt x="8439" y="7495"/>
                </a:cubicBezTo>
                <a:lnTo>
                  <a:pt x="9307" y="6627"/>
                </a:lnTo>
                <a:cubicBezTo>
                  <a:pt x="9366" y="6568"/>
                  <a:pt x="9382" y="6478"/>
                  <a:pt x="9346" y="6403"/>
                </a:cubicBezTo>
                <a:lnTo>
                  <a:pt x="9097" y="5881"/>
                </a:lnTo>
                <a:cubicBezTo>
                  <a:pt x="9230" y="5642"/>
                  <a:pt x="9334" y="5390"/>
                  <a:pt x="9409" y="5130"/>
                </a:cubicBezTo>
                <a:lnTo>
                  <a:pt x="9954" y="4936"/>
                </a:lnTo>
                <a:cubicBezTo>
                  <a:pt x="10033" y="4907"/>
                  <a:pt x="10086" y="4834"/>
                  <a:pt x="10086" y="4750"/>
                </a:cubicBezTo>
                <a:lnTo>
                  <a:pt x="10086" y="3523"/>
                </a:lnTo>
                <a:cubicBezTo>
                  <a:pt x="10086" y="3440"/>
                  <a:pt x="10033" y="3365"/>
                  <a:pt x="9954" y="3337"/>
                </a:cubicBezTo>
                <a:lnTo>
                  <a:pt x="9408" y="3144"/>
                </a:lnTo>
                <a:cubicBezTo>
                  <a:pt x="9334" y="2882"/>
                  <a:pt x="9230" y="2630"/>
                  <a:pt x="9097" y="2393"/>
                </a:cubicBezTo>
                <a:lnTo>
                  <a:pt x="9345" y="1870"/>
                </a:lnTo>
                <a:cubicBezTo>
                  <a:pt x="9381" y="1795"/>
                  <a:pt x="9366" y="1705"/>
                  <a:pt x="9307" y="1646"/>
                </a:cubicBezTo>
                <a:lnTo>
                  <a:pt x="8439" y="778"/>
                </a:lnTo>
                <a:cubicBezTo>
                  <a:pt x="8401" y="741"/>
                  <a:pt x="8350" y="720"/>
                  <a:pt x="8299" y="720"/>
                </a:cubicBezTo>
                <a:cubicBezTo>
                  <a:pt x="8270" y="720"/>
                  <a:pt x="8242" y="727"/>
                  <a:pt x="8215" y="739"/>
                </a:cubicBezTo>
                <a:lnTo>
                  <a:pt x="7692" y="988"/>
                </a:lnTo>
                <a:cubicBezTo>
                  <a:pt x="7453" y="856"/>
                  <a:pt x="7201" y="751"/>
                  <a:pt x="6940" y="676"/>
                </a:cubicBezTo>
                <a:lnTo>
                  <a:pt x="6747" y="131"/>
                </a:lnTo>
                <a:cubicBezTo>
                  <a:pt x="6718" y="53"/>
                  <a:pt x="6644" y="0"/>
                  <a:pt x="6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6556218" y="3824745"/>
            <a:ext cx="14352" cy="14352"/>
          </a:xfrm>
          <a:custGeom>
            <a:avLst/>
            <a:gdLst/>
            <a:ahLst/>
            <a:cxnLst/>
            <a:rect l="l" t="t" r="r" b="b"/>
            <a:pathLst>
              <a:path w="395" h="395" extrusionOk="0">
                <a:moveTo>
                  <a:pt x="197" y="0"/>
                </a:moveTo>
                <a:cubicBezTo>
                  <a:pt x="89" y="0"/>
                  <a:pt x="1" y="88"/>
                  <a:pt x="1" y="198"/>
                </a:cubicBezTo>
                <a:cubicBezTo>
                  <a:pt x="1" y="306"/>
                  <a:pt x="89" y="394"/>
                  <a:pt x="197" y="394"/>
                </a:cubicBezTo>
                <a:cubicBezTo>
                  <a:pt x="306" y="394"/>
                  <a:pt x="395" y="306"/>
                  <a:pt x="395" y="198"/>
                </a:cubicBezTo>
                <a:cubicBezTo>
                  <a:pt x="395" y="88"/>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106"/>
          <p:cNvGrpSpPr/>
          <p:nvPr/>
        </p:nvGrpSpPr>
        <p:grpSpPr>
          <a:xfrm>
            <a:off x="6347520" y="3268962"/>
            <a:ext cx="366484" cy="255550"/>
            <a:chOff x="6401147" y="3224098"/>
            <a:chExt cx="369551" cy="257689"/>
          </a:xfrm>
        </p:grpSpPr>
        <p:sp>
          <p:nvSpPr>
            <p:cNvPr id="1346" name="Google Shape;1346;p106"/>
            <p:cNvSpPr/>
            <p:nvPr/>
          </p:nvSpPr>
          <p:spPr>
            <a:xfrm>
              <a:off x="6401147" y="3224098"/>
              <a:ext cx="369551" cy="257689"/>
            </a:xfrm>
            <a:custGeom>
              <a:avLst/>
              <a:gdLst/>
              <a:ahLst/>
              <a:cxnLst/>
              <a:rect l="l" t="t" r="r" b="b"/>
              <a:pathLst>
                <a:path w="10086" h="7033" extrusionOk="0">
                  <a:moveTo>
                    <a:pt x="7848" y="395"/>
                  </a:moveTo>
                  <a:cubicBezTo>
                    <a:pt x="8105" y="395"/>
                    <a:pt x="8324" y="559"/>
                    <a:pt x="8405" y="789"/>
                  </a:cubicBezTo>
                  <a:lnTo>
                    <a:pt x="1039" y="789"/>
                  </a:lnTo>
                  <a:cubicBezTo>
                    <a:pt x="1120" y="559"/>
                    <a:pt x="1339" y="395"/>
                    <a:pt x="1596" y="395"/>
                  </a:cubicBezTo>
                  <a:close/>
                  <a:moveTo>
                    <a:pt x="1064" y="1183"/>
                  </a:moveTo>
                  <a:lnTo>
                    <a:pt x="1064" y="2857"/>
                  </a:lnTo>
                  <a:lnTo>
                    <a:pt x="394" y="2857"/>
                  </a:lnTo>
                  <a:lnTo>
                    <a:pt x="394" y="1648"/>
                  </a:lnTo>
                  <a:cubicBezTo>
                    <a:pt x="394" y="1391"/>
                    <a:pt x="602" y="1183"/>
                    <a:pt x="858" y="1183"/>
                  </a:cubicBezTo>
                  <a:close/>
                  <a:moveTo>
                    <a:pt x="3310" y="1183"/>
                  </a:moveTo>
                  <a:lnTo>
                    <a:pt x="3310" y="2857"/>
                  </a:lnTo>
                  <a:lnTo>
                    <a:pt x="1458" y="2857"/>
                  </a:lnTo>
                  <a:lnTo>
                    <a:pt x="1458" y="1183"/>
                  </a:lnTo>
                  <a:close/>
                  <a:moveTo>
                    <a:pt x="5476" y="1183"/>
                  </a:moveTo>
                  <a:lnTo>
                    <a:pt x="5476" y="2857"/>
                  </a:lnTo>
                  <a:lnTo>
                    <a:pt x="3704" y="2857"/>
                  </a:lnTo>
                  <a:lnTo>
                    <a:pt x="3704" y="1183"/>
                  </a:lnTo>
                  <a:close/>
                  <a:moveTo>
                    <a:pt x="7715" y="1183"/>
                  </a:moveTo>
                  <a:lnTo>
                    <a:pt x="8138" y="2857"/>
                  </a:lnTo>
                  <a:lnTo>
                    <a:pt x="5871" y="2857"/>
                  </a:lnTo>
                  <a:lnTo>
                    <a:pt x="5871" y="1183"/>
                  </a:lnTo>
                  <a:close/>
                  <a:moveTo>
                    <a:pt x="8465" y="1183"/>
                  </a:moveTo>
                  <a:cubicBezTo>
                    <a:pt x="8678" y="1183"/>
                    <a:pt x="8863" y="1327"/>
                    <a:pt x="8915" y="1534"/>
                  </a:cubicBezTo>
                  <a:lnTo>
                    <a:pt x="9251" y="2857"/>
                  </a:lnTo>
                  <a:lnTo>
                    <a:pt x="8529" y="2857"/>
                  </a:lnTo>
                  <a:lnTo>
                    <a:pt x="8106" y="1183"/>
                  </a:lnTo>
                  <a:close/>
                  <a:moveTo>
                    <a:pt x="5476" y="3251"/>
                  </a:moveTo>
                  <a:lnTo>
                    <a:pt x="5476" y="3704"/>
                  </a:lnTo>
                  <a:lnTo>
                    <a:pt x="5299" y="3704"/>
                  </a:lnTo>
                  <a:cubicBezTo>
                    <a:pt x="5200" y="3704"/>
                    <a:pt x="5112" y="3774"/>
                    <a:pt x="5099" y="3872"/>
                  </a:cubicBezTo>
                  <a:cubicBezTo>
                    <a:pt x="5081" y="3993"/>
                    <a:pt x="5175" y="4098"/>
                    <a:pt x="5293" y="4098"/>
                  </a:cubicBezTo>
                  <a:lnTo>
                    <a:pt x="5476" y="4098"/>
                  </a:lnTo>
                  <a:lnTo>
                    <a:pt x="5476" y="4905"/>
                  </a:lnTo>
                  <a:lnTo>
                    <a:pt x="3704" y="4905"/>
                  </a:lnTo>
                  <a:lnTo>
                    <a:pt x="3704" y="3251"/>
                  </a:lnTo>
                  <a:close/>
                  <a:moveTo>
                    <a:pt x="9692" y="5378"/>
                  </a:moveTo>
                  <a:lnTo>
                    <a:pt x="9692" y="5772"/>
                  </a:lnTo>
                  <a:lnTo>
                    <a:pt x="9199" y="5772"/>
                  </a:lnTo>
                  <a:lnTo>
                    <a:pt x="9199" y="5378"/>
                  </a:lnTo>
                  <a:close/>
                  <a:moveTo>
                    <a:pt x="1894" y="5293"/>
                  </a:moveTo>
                  <a:cubicBezTo>
                    <a:pt x="2264" y="5293"/>
                    <a:pt x="2564" y="5593"/>
                    <a:pt x="2564" y="5962"/>
                  </a:cubicBezTo>
                  <a:cubicBezTo>
                    <a:pt x="2564" y="6332"/>
                    <a:pt x="2264" y="6632"/>
                    <a:pt x="1894" y="6632"/>
                  </a:cubicBezTo>
                  <a:cubicBezTo>
                    <a:pt x="1524" y="6632"/>
                    <a:pt x="1224" y="6332"/>
                    <a:pt x="1224" y="5962"/>
                  </a:cubicBezTo>
                  <a:cubicBezTo>
                    <a:pt x="1224" y="5593"/>
                    <a:pt x="1524" y="5293"/>
                    <a:pt x="1894" y="5293"/>
                  </a:cubicBezTo>
                  <a:close/>
                  <a:moveTo>
                    <a:pt x="7210" y="5293"/>
                  </a:moveTo>
                  <a:cubicBezTo>
                    <a:pt x="7578" y="5293"/>
                    <a:pt x="7879" y="5593"/>
                    <a:pt x="7879" y="5962"/>
                  </a:cubicBezTo>
                  <a:cubicBezTo>
                    <a:pt x="7879" y="6332"/>
                    <a:pt x="7578" y="6632"/>
                    <a:pt x="7210" y="6632"/>
                  </a:cubicBezTo>
                  <a:cubicBezTo>
                    <a:pt x="6840" y="6632"/>
                    <a:pt x="6540" y="6332"/>
                    <a:pt x="6540" y="5962"/>
                  </a:cubicBezTo>
                  <a:cubicBezTo>
                    <a:pt x="6540" y="5593"/>
                    <a:pt x="6840" y="5293"/>
                    <a:pt x="7210" y="5293"/>
                  </a:cubicBezTo>
                  <a:close/>
                  <a:moveTo>
                    <a:pt x="1589" y="0"/>
                  </a:moveTo>
                  <a:cubicBezTo>
                    <a:pt x="1102" y="0"/>
                    <a:pt x="696" y="357"/>
                    <a:pt x="618" y="824"/>
                  </a:cubicBezTo>
                  <a:cubicBezTo>
                    <a:pt x="262" y="928"/>
                    <a:pt x="0" y="1259"/>
                    <a:pt x="0" y="1648"/>
                  </a:cubicBezTo>
                  <a:lnTo>
                    <a:pt x="0" y="5642"/>
                  </a:lnTo>
                  <a:cubicBezTo>
                    <a:pt x="0" y="5931"/>
                    <a:pt x="236" y="6166"/>
                    <a:pt x="524" y="6166"/>
                  </a:cubicBezTo>
                  <a:lnTo>
                    <a:pt x="843" y="6166"/>
                  </a:lnTo>
                  <a:cubicBezTo>
                    <a:pt x="935" y="6658"/>
                    <a:pt x="1368" y="7032"/>
                    <a:pt x="1888" y="7032"/>
                  </a:cubicBezTo>
                  <a:cubicBezTo>
                    <a:pt x="2407" y="7032"/>
                    <a:pt x="2839" y="6658"/>
                    <a:pt x="2933" y="6166"/>
                  </a:cubicBezTo>
                  <a:lnTo>
                    <a:pt x="3688" y="6166"/>
                  </a:lnTo>
                  <a:cubicBezTo>
                    <a:pt x="3787" y="6166"/>
                    <a:pt x="3875" y="6095"/>
                    <a:pt x="3890" y="5998"/>
                  </a:cubicBezTo>
                  <a:cubicBezTo>
                    <a:pt x="3906" y="5876"/>
                    <a:pt x="3813" y="5772"/>
                    <a:pt x="3694" y="5772"/>
                  </a:cubicBezTo>
                  <a:lnTo>
                    <a:pt x="2933" y="5772"/>
                  </a:lnTo>
                  <a:cubicBezTo>
                    <a:pt x="2839" y="5279"/>
                    <a:pt x="2407" y="4905"/>
                    <a:pt x="1888" y="4905"/>
                  </a:cubicBezTo>
                  <a:cubicBezTo>
                    <a:pt x="1368" y="4905"/>
                    <a:pt x="935" y="5279"/>
                    <a:pt x="843" y="5772"/>
                  </a:cubicBezTo>
                  <a:lnTo>
                    <a:pt x="524" y="5772"/>
                  </a:lnTo>
                  <a:cubicBezTo>
                    <a:pt x="453" y="5772"/>
                    <a:pt x="394" y="5713"/>
                    <a:pt x="394" y="5642"/>
                  </a:cubicBezTo>
                  <a:lnTo>
                    <a:pt x="394" y="3251"/>
                  </a:lnTo>
                  <a:lnTo>
                    <a:pt x="3310" y="3251"/>
                  </a:lnTo>
                  <a:lnTo>
                    <a:pt x="3310" y="5102"/>
                  </a:lnTo>
                  <a:cubicBezTo>
                    <a:pt x="3310" y="5211"/>
                    <a:pt x="3398" y="5299"/>
                    <a:pt x="3506" y="5299"/>
                  </a:cubicBezTo>
                  <a:lnTo>
                    <a:pt x="5673" y="5299"/>
                  </a:lnTo>
                  <a:cubicBezTo>
                    <a:pt x="5781" y="5299"/>
                    <a:pt x="5870" y="5211"/>
                    <a:pt x="5870" y="5102"/>
                  </a:cubicBezTo>
                  <a:lnTo>
                    <a:pt x="5870" y="3251"/>
                  </a:lnTo>
                  <a:lnTo>
                    <a:pt x="9297" y="3251"/>
                  </a:lnTo>
                  <a:lnTo>
                    <a:pt x="9297" y="4984"/>
                  </a:lnTo>
                  <a:lnTo>
                    <a:pt x="9121" y="4984"/>
                  </a:lnTo>
                  <a:cubicBezTo>
                    <a:pt x="8946" y="4984"/>
                    <a:pt x="8804" y="5126"/>
                    <a:pt x="8804" y="5300"/>
                  </a:cubicBezTo>
                  <a:lnTo>
                    <a:pt x="8804" y="5772"/>
                  </a:lnTo>
                  <a:lnTo>
                    <a:pt x="8242" y="5772"/>
                  </a:lnTo>
                  <a:cubicBezTo>
                    <a:pt x="8150" y="5279"/>
                    <a:pt x="7716" y="4905"/>
                    <a:pt x="7197" y="4905"/>
                  </a:cubicBezTo>
                  <a:cubicBezTo>
                    <a:pt x="6678" y="4905"/>
                    <a:pt x="6244" y="5279"/>
                    <a:pt x="6152" y="5772"/>
                  </a:cubicBezTo>
                  <a:lnTo>
                    <a:pt x="5467" y="5772"/>
                  </a:lnTo>
                  <a:cubicBezTo>
                    <a:pt x="5369" y="5772"/>
                    <a:pt x="5280" y="5842"/>
                    <a:pt x="5267" y="5940"/>
                  </a:cubicBezTo>
                  <a:cubicBezTo>
                    <a:pt x="5249" y="6062"/>
                    <a:pt x="5343" y="6166"/>
                    <a:pt x="5462" y="6166"/>
                  </a:cubicBezTo>
                  <a:lnTo>
                    <a:pt x="6157" y="6166"/>
                  </a:lnTo>
                  <a:cubicBezTo>
                    <a:pt x="6250" y="6658"/>
                    <a:pt x="6684" y="7032"/>
                    <a:pt x="7202" y="7032"/>
                  </a:cubicBezTo>
                  <a:cubicBezTo>
                    <a:pt x="7721" y="7032"/>
                    <a:pt x="8155" y="6658"/>
                    <a:pt x="8247" y="6166"/>
                  </a:cubicBezTo>
                  <a:lnTo>
                    <a:pt x="9768" y="6166"/>
                  </a:lnTo>
                  <a:cubicBezTo>
                    <a:pt x="9944" y="6166"/>
                    <a:pt x="10084" y="6024"/>
                    <a:pt x="10084" y="5850"/>
                  </a:cubicBezTo>
                  <a:lnTo>
                    <a:pt x="10084" y="5300"/>
                  </a:lnTo>
                  <a:cubicBezTo>
                    <a:pt x="10086" y="5126"/>
                    <a:pt x="9944" y="4984"/>
                    <a:pt x="9769" y="4984"/>
                  </a:cubicBezTo>
                  <a:lnTo>
                    <a:pt x="9692" y="4984"/>
                  </a:lnTo>
                  <a:lnTo>
                    <a:pt x="9692" y="3051"/>
                  </a:lnTo>
                  <a:cubicBezTo>
                    <a:pt x="9692" y="3035"/>
                    <a:pt x="9689" y="3019"/>
                    <a:pt x="9685" y="3003"/>
                  </a:cubicBezTo>
                  <a:lnTo>
                    <a:pt x="9290" y="1438"/>
                  </a:lnTo>
                  <a:cubicBezTo>
                    <a:pt x="9225" y="1180"/>
                    <a:pt x="9048" y="975"/>
                    <a:pt x="8819" y="869"/>
                  </a:cubicBezTo>
                  <a:cubicBezTo>
                    <a:pt x="8761" y="380"/>
                    <a:pt x="8345" y="0"/>
                    <a:pt x="7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561996" y="3435328"/>
              <a:ext cx="14473" cy="14473"/>
            </a:xfrm>
            <a:custGeom>
              <a:avLst/>
              <a:gdLst/>
              <a:ahLst/>
              <a:cxnLst/>
              <a:rect l="l" t="t" r="r" b="b"/>
              <a:pathLst>
                <a:path w="395" h="395" extrusionOk="0">
                  <a:moveTo>
                    <a:pt x="197" y="0"/>
                  </a:moveTo>
                  <a:cubicBezTo>
                    <a:pt x="89" y="0"/>
                    <a:pt x="1" y="89"/>
                    <a:pt x="1" y="197"/>
                  </a:cubicBezTo>
                  <a:cubicBezTo>
                    <a:pt x="1" y="306"/>
                    <a:pt x="89" y="394"/>
                    <a:pt x="197" y="394"/>
                  </a:cubicBezTo>
                  <a:cubicBezTo>
                    <a:pt x="306" y="394"/>
                    <a:pt x="395" y="306"/>
                    <a:pt x="395" y="197"/>
                  </a:cubicBezTo>
                  <a:cubicBezTo>
                    <a:pt x="395"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658067" y="3435328"/>
              <a:ext cx="14473" cy="14473"/>
            </a:xfrm>
            <a:custGeom>
              <a:avLst/>
              <a:gdLst/>
              <a:ahLst/>
              <a:cxnLst/>
              <a:rect l="l" t="t" r="r" b="b"/>
              <a:pathLst>
                <a:path w="395" h="395" extrusionOk="0">
                  <a:moveTo>
                    <a:pt x="197" y="0"/>
                  </a:moveTo>
                  <a:cubicBezTo>
                    <a:pt x="89" y="0"/>
                    <a:pt x="0" y="89"/>
                    <a:pt x="0" y="197"/>
                  </a:cubicBezTo>
                  <a:cubicBezTo>
                    <a:pt x="0" y="306"/>
                    <a:pt x="89" y="394"/>
                    <a:pt x="197" y="394"/>
                  </a:cubicBezTo>
                  <a:cubicBezTo>
                    <a:pt x="306" y="394"/>
                    <a:pt x="394" y="306"/>
                    <a:pt x="394" y="197"/>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6"/>
            <p:cNvSpPr/>
            <p:nvPr/>
          </p:nvSpPr>
          <p:spPr>
            <a:xfrm>
              <a:off x="6463288" y="3435328"/>
              <a:ext cx="14473" cy="14473"/>
            </a:xfrm>
            <a:custGeom>
              <a:avLst/>
              <a:gdLst/>
              <a:ahLst/>
              <a:cxnLst/>
              <a:rect l="l" t="t" r="r" b="b"/>
              <a:pathLst>
                <a:path w="395" h="395" extrusionOk="0">
                  <a:moveTo>
                    <a:pt x="198" y="0"/>
                  </a:moveTo>
                  <a:cubicBezTo>
                    <a:pt x="89" y="0"/>
                    <a:pt x="1" y="89"/>
                    <a:pt x="1" y="197"/>
                  </a:cubicBezTo>
                  <a:cubicBezTo>
                    <a:pt x="1" y="306"/>
                    <a:pt x="89" y="394"/>
                    <a:pt x="198" y="394"/>
                  </a:cubicBezTo>
                  <a:cubicBezTo>
                    <a:pt x="307" y="394"/>
                    <a:pt x="394" y="306"/>
                    <a:pt x="394" y="197"/>
                  </a:cubicBezTo>
                  <a:cubicBezTo>
                    <a:pt x="394" y="89"/>
                    <a:pt x="307"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106"/>
          <p:cNvSpPr/>
          <p:nvPr/>
        </p:nvSpPr>
        <p:spPr>
          <a:xfrm>
            <a:off x="6383227" y="2632918"/>
            <a:ext cx="294277" cy="366366"/>
          </a:xfrm>
          <a:custGeom>
            <a:avLst/>
            <a:gdLst/>
            <a:ahLst/>
            <a:cxnLst/>
            <a:rect l="l" t="t" r="r" b="b"/>
            <a:pathLst>
              <a:path w="8099" h="10083" extrusionOk="0">
                <a:moveTo>
                  <a:pt x="4045" y="390"/>
                </a:moveTo>
                <a:cubicBezTo>
                  <a:pt x="4090" y="390"/>
                  <a:pt x="4134" y="393"/>
                  <a:pt x="4180" y="399"/>
                </a:cubicBezTo>
                <a:cubicBezTo>
                  <a:pt x="4691" y="463"/>
                  <a:pt x="5071" y="909"/>
                  <a:pt x="5071" y="1426"/>
                </a:cubicBezTo>
                <a:lnTo>
                  <a:pt x="5071" y="1731"/>
                </a:lnTo>
                <a:lnTo>
                  <a:pt x="4950" y="1731"/>
                </a:lnTo>
                <a:cubicBezTo>
                  <a:pt x="4786" y="1731"/>
                  <a:pt x="4630" y="1665"/>
                  <a:pt x="4517" y="1552"/>
                </a:cubicBezTo>
                <a:cubicBezTo>
                  <a:pt x="4521" y="1541"/>
                  <a:pt x="4526" y="1531"/>
                  <a:pt x="4531" y="1520"/>
                </a:cubicBezTo>
                <a:cubicBezTo>
                  <a:pt x="4572" y="1427"/>
                  <a:pt x="4539" y="1315"/>
                  <a:pt x="4450" y="1265"/>
                </a:cubicBezTo>
                <a:cubicBezTo>
                  <a:pt x="4419" y="1248"/>
                  <a:pt x="4385" y="1239"/>
                  <a:pt x="4353" y="1239"/>
                </a:cubicBezTo>
                <a:cubicBezTo>
                  <a:pt x="4276" y="1239"/>
                  <a:pt x="4203" y="1284"/>
                  <a:pt x="4170" y="1359"/>
                </a:cubicBezTo>
                <a:cubicBezTo>
                  <a:pt x="4074" y="1583"/>
                  <a:pt x="3854" y="1731"/>
                  <a:pt x="3610" y="1731"/>
                </a:cubicBezTo>
                <a:lnTo>
                  <a:pt x="3022" y="1731"/>
                </a:lnTo>
                <a:lnTo>
                  <a:pt x="3022" y="1410"/>
                </a:lnTo>
                <a:cubicBezTo>
                  <a:pt x="3022" y="848"/>
                  <a:pt x="3481" y="390"/>
                  <a:pt x="4045" y="390"/>
                </a:cubicBezTo>
                <a:close/>
                <a:moveTo>
                  <a:pt x="4279" y="1870"/>
                </a:moveTo>
                <a:cubicBezTo>
                  <a:pt x="4461" y="2033"/>
                  <a:pt x="4699" y="2125"/>
                  <a:pt x="4950" y="2125"/>
                </a:cubicBezTo>
                <a:lnTo>
                  <a:pt x="5071" y="2125"/>
                </a:lnTo>
                <a:lnTo>
                  <a:pt x="5071" y="2388"/>
                </a:lnTo>
                <a:cubicBezTo>
                  <a:pt x="5071" y="2905"/>
                  <a:pt x="4691" y="3351"/>
                  <a:pt x="4180" y="3415"/>
                </a:cubicBezTo>
                <a:cubicBezTo>
                  <a:pt x="4134" y="3421"/>
                  <a:pt x="4090" y="3424"/>
                  <a:pt x="4045" y="3424"/>
                </a:cubicBezTo>
                <a:cubicBezTo>
                  <a:pt x="3481" y="3424"/>
                  <a:pt x="3021" y="2966"/>
                  <a:pt x="3021" y="2404"/>
                </a:cubicBezTo>
                <a:lnTo>
                  <a:pt x="3021" y="2125"/>
                </a:lnTo>
                <a:lnTo>
                  <a:pt x="3607" y="2125"/>
                </a:lnTo>
                <a:cubicBezTo>
                  <a:pt x="3861" y="2125"/>
                  <a:pt x="4098" y="2031"/>
                  <a:pt x="4279" y="1870"/>
                </a:cubicBezTo>
                <a:close/>
                <a:moveTo>
                  <a:pt x="4362" y="3786"/>
                </a:moveTo>
                <a:lnTo>
                  <a:pt x="4362" y="3956"/>
                </a:lnTo>
                <a:cubicBezTo>
                  <a:pt x="4362" y="4104"/>
                  <a:pt x="4258" y="4237"/>
                  <a:pt x="4112" y="4263"/>
                </a:cubicBezTo>
                <a:cubicBezTo>
                  <a:pt x="4093" y="4266"/>
                  <a:pt x="4074" y="4268"/>
                  <a:pt x="4056" y="4268"/>
                </a:cubicBezTo>
                <a:cubicBezTo>
                  <a:pt x="3888" y="4268"/>
                  <a:pt x="3750" y="4131"/>
                  <a:pt x="3750" y="3962"/>
                </a:cubicBezTo>
                <a:lnTo>
                  <a:pt x="3750" y="3786"/>
                </a:lnTo>
                <a:cubicBezTo>
                  <a:pt x="3849" y="3808"/>
                  <a:pt x="3951" y="3820"/>
                  <a:pt x="4056" y="3820"/>
                </a:cubicBezTo>
                <a:cubicBezTo>
                  <a:pt x="4161" y="3820"/>
                  <a:pt x="4263" y="3808"/>
                  <a:pt x="4362" y="3786"/>
                </a:cubicBezTo>
                <a:close/>
                <a:moveTo>
                  <a:pt x="5029" y="4173"/>
                </a:moveTo>
                <a:cubicBezTo>
                  <a:pt x="5515" y="4173"/>
                  <a:pt x="5984" y="4352"/>
                  <a:pt x="6354" y="4670"/>
                </a:cubicBezTo>
                <a:cubicBezTo>
                  <a:pt x="6731" y="4995"/>
                  <a:pt x="6979" y="5445"/>
                  <a:pt x="7053" y="5938"/>
                </a:cubicBezTo>
                <a:lnTo>
                  <a:pt x="7213" y="7011"/>
                </a:lnTo>
                <a:cubicBezTo>
                  <a:pt x="7256" y="7303"/>
                  <a:pt x="7170" y="7601"/>
                  <a:pt x="6977" y="7824"/>
                </a:cubicBezTo>
                <a:cubicBezTo>
                  <a:pt x="6812" y="8017"/>
                  <a:pt x="6583" y="8137"/>
                  <a:pt x="6336" y="8169"/>
                </a:cubicBezTo>
                <a:cubicBezTo>
                  <a:pt x="6338" y="8147"/>
                  <a:pt x="6340" y="8124"/>
                  <a:pt x="6331" y="8100"/>
                </a:cubicBezTo>
                <a:lnTo>
                  <a:pt x="6331" y="7504"/>
                </a:lnTo>
                <a:lnTo>
                  <a:pt x="6529" y="7357"/>
                </a:lnTo>
                <a:cubicBezTo>
                  <a:pt x="6616" y="7290"/>
                  <a:pt x="6631" y="7166"/>
                  <a:pt x="6564" y="7081"/>
                </a:cubicBezTo>
                <a:cubicBezTo>
                  <a:pt x="6525" y="7030"/>
                  <a:pt x="6467" y="7004"/>
                  <a:pt x="6412" y="7004"/>
                </a:cubicBezTo>
                <a:cubicBezTo>
                  <a:pt x="6390" y="7004"/>
                  <a:pt x="6369" y="7008"/>
                  <a:pt x="6350" y="7017"/>
                </a:cubicBezTo>
                <a:lnTo>
                  <a:pt x="6350" y="5849"/>
                </a:lnTo>
                <a:cubicBezTo>
                  <a:pt x="6340" y="5542"/>
                  <a:pt x="5784" y="5296"/>
                  <a:pt x="5784" y="5296"/>
                </a:cubicBezTo>
                <a:lnTo>
                  <a:pt x="2318" y="5296"/>
                </a:lnTo>
                <a:cubicBezTo>
                  <a:pt x="2318" y="5296"/>
                  <a:pt x="1761" y="5542"/>
                  <a:pt x="1741" y="5849"/>
                </a:cubicBezTo>
                <a:lnTo>
                  <a:pt x="1741" y="7017"/>
                </a:lnTo>
                <a:cubicBezTo>
                  <a:pt x="1724" y="7008"/>
                  <a:pt x="1705" y="7004"/>
                  <a:pt x="1685" y="7004"/>
                </a:cubicBezTo>
                <a:cubicBezTo>
                  <a:pt x="1633" y="7004"/>
                  <a:pt x="1576" y="7030"/>
                  <a:pt x="1537" y="7081"/>
                </a:cubicBezTo>
                <a:cubicBezTo>
                  <a:pt x="1470" y="7166"/>
                  <a:pt x="1486" y="7290"/>
                  <a:pt x="1571" y="7357"/>
                </a:cubicBezTo>
                <a:lnTo>
                  <a:pt x="1761" y="7504"/>
                </a:lnTo>
                <a:lnTo>
                  <a:pt x="1761" y="8100"/>
                </a:lnTo>
                <a:cubicBezTo>
                  <a:pt x="1761" y="8124"/>
                  <a:pt x="1762" y="8147"/>
                  <a:pt x="1765" y="8169"/>
                </a:cubicBezTo>
                <a:cubicBezTo>
                  <a:pt x="1517" y="8137"/>
                  <a:pt x="1288" y="8017"/>
                  <a:pt x="1123" y="7824"/>
                </a:cubicBezTo>
                <a:cubicBezTo>
                  <a:pt x="930" y="7601"/>
                  <a:pt x="845" y="7303"/>
                  <a:pt x="888" y="7011"/>
                </a:cubicBezTo>
                <a:lnTo>
                  <a:pt x="1049" y="5938"/>
                </a:lnTo>
                <a:cubicBezTo>
                  <a:pt x="1122" y="5445"/>
                  <a:pt x="1370" y="4995"/>
                  <a:pt x="1747" y="4670"/>
                </a:cubicBezTo>
                <a:cubicBezTo>
                  <a:pt x="2125" y="4345"/>
                  <a:pt x="3105" y="4174"/>
                  <a:pt x="3105" y="4174"/>
                </a:cubicBezTo>
                <a:lnTo>
                  <a:pt x="3383" y="4174"/>
                </a:lnTo>
                <a:cubicBezTo>
                  <a:pt x="3383" y="4174"/>
                  <a:pt x="3736" y="4662"/>
                  <a:pt x="4051" y="4662"/>
                </a:cubicBezTo>
                <a:cubicBezTo>
                  <a:pt x="4365" y="4662"/>
                  <a:pt x="4631" y="4452"/>
                  <a:pt x="4719" y="4174"/>
                </a:cubicBezTo>
                <a:lnTo>
                  <a:pt x="4996" y="4174"/>
                </a:lnTo>
                <a:cubicBezTo>
                  <a:pt x="5007" y="4173"/>
                  <a:pt x="5018" y="4173"/>
                  <a:pt x="5029" y="4173"/>
                </a:cubicBezTo>
                <a:close/>
                <a:moveTo>
                  <a:pt x="5793" y="5690"/>
                </a:moveTo>
                <a:cubicBezTo>
                  <a:pt x="5883" y="5690"/>
                  <a:pt x="5957" y="5763"/>
                  <a:pt x="5957" y="5853"/>
                </a:cubicBezTo>
                <a:lnTo>
                  <a:pt x="5957" y="8107"/>
                </a:lnTo>
                <a:cubicBezTo>
                  <a:pt x="5957" y="8197"/>
                  <a:pt x="5883" y="8271"/>
                  <a:pt x="5793" y="8271"/>
                </a:cubicBezTo>
                <a:lnTo>
                  <a:pt x="2319" y="8271"/>
                </a:lnTo>
                <a:cubicBezTo>
                  <a:pt x="2228" y="8271"/>
                  <a:pt x="2155" y="8197"/>
                  <a:pt x="2155" y="8107"/>
                </a:cubicBezTo>
                <a:lnTo>
                  <a:pt x="2155" y="5853"/>
                </a:lnTo>
                <a:cubicBezTo>
                  <a:pt x="2155" y="5763"/>
                  <a:pt x="2228" y="5690"/>
                  <a:pt x="2319" y="5690"/>
                </a:cubicBezTo>
                <a:close/>
                <a:moveTo>
                  <a:pt x="989" y="8449"/>
                </a:moveTo>
                <a:cubicBezTo>
                  <a:pt x="1024" y="8449"/>
                  <a:pt x="1059" y="8452"/>
                  <a:pt x="1094" y="8458"/>
                </a:cubicBezTo>
                <a:lnTo>
                  <a:pt x="2324" y="8669"/>
                </a:lnTo>
                <a:cubicBezTo>
                  <a:pt x="1986" y="8724"/>
                  <a:pt x="1727" y="9018"/>
                  <a:pt x="1727" y="9371"/>
                </a:cubicBezTo>
                <a:cubicBezTo>
                  <a:pt x="1727" y="9485"/>
                  <a:pt x="1754" y="9593"/>
                  <a:pt x="1802" y="9689"/>
                </a:cubicBezTo>
                <a:lnTo>
                  <a:pt x="989" y="9689"/>
                </a:lnTo>
                <a:cubicBezTo>
                  <a:pt x="648" y="9689"/>
                  <a:pt x="369" y="9410"/>
                  <a:pt x="369" y="9069"/>
                </a:cubicBezTo>
                <a:cubicBezTo>
                  <a:pt x="369" y="8885"/>
                  <a:pt x="450" y="8713"/>
                  <a:pt x="590" y="8595"/>
                </a:cubicBezTo>
                <a:cubicBezTo>
                  <a:pt x="703" y="8500"/>
                  <a:pt x="844" y="8449"/>
                  <a:pt x="989" y="8449"/>
                </a:cubicBezTo>
                <a:close/>
                <a:moveTo>
                  <a:pt x="3318" y="9059"/>
                </a:moveTo>
                <a:lnTo>
                  <a:pt x="3318" y="9689"/>
                </a:lnTo>
                <a:lnTo>
                  <a:pt x="2439" y="9689"/>
                </a:lnTo>
                <a:cubicBezTo>
                  <a:pt x="2261" y="9689"/>
                  <a:pt x="2116" y="9539"/>
                  <a:pt x="2124" y="9359"/>
                </a:cubicBezTo>
                <a:cubicBezTo>
                  <a:pt x="2133" y="9189"/>
                  <a:pt x="2280" y="9059"/>
                  <a:pt x="2450" y="9059"/>
                </a:cubicBezTo>
                <a:close/>
                <a:moveTo>
                  <a:pt x="4056" y="1"/>
                </a:moveTo>
                <a:cubicBezTo>
                  <a:pt x="4032" y="1"/>
                  <a:pt x="4008" y="1"/>
                  <a:pt x="3984" y="3"/>
                </a:cubicBezTo>
                <a:cubicBezTo>
                  <a:pt x="3241" y="39"/>
                  <a:pt x="2647" y="656"/>
                  <a:pt x="2647" y="1409"/>
                </a:cubicBezTo>
                <a:lnTo>
                  <a:pt x="2647" y="2415"/>
                </a:lnTo>
                <a:cubicBezTo>
                  <a:pt x="2647" y="2940"/>
                  <a:pt x="2934" y="3399"/>
                  <a:pt x="3356" y="3643"/>
                </a:cubicBezTo>
                <a:lnTo>
                  <a:pt x="3356" y="3780"/>
                </a:lnTo>
                <a:lnTo>
                  <a:pt x="3112" y="3780"/>
                </a:lnTo>
                <a:cubicBezTo>
                  <a:pt x="2526" y="3780"/>
                  <a:pt x="1957" y="3992"/>
                  <a:pt x="1513" y="4378"/>
                </a:cubicBezTo>
                <a:cubicBezTo>
                  <a:pt x="1069" y="4765"/>
                  <a:pt x="777" y="5299"/>
                  <a:pt x="690" y="5886"/>
                </a:cubicBezTo>
                <a:lnTo>
                  <a:pt x="531" y="6957"/>
                </a:lnTo>
                <a:cubicBezTo>
                  <a:pt x="472" y="7357"/>
                  <a:pt x="587" y="7764"/>
                  <a:pt x="845" y="8072"/>
                </a:cubicBezTo>
                <a:cubicBezTo>
                  <a:pt x="672" y="8103"/>
                  <a:pt x="508" y="8178"/>
                  <a:pt x="370" y="8296"/>
                </a:cubicBezTo>
                <a:cubicBezTo>
                  <a:pt x="149" y="8483"/>
                  <a:pt x="20" y="8756"/>
                  <a:pt x="13" y="9047"/>
                </a:cubicBezTo>
                <a:cubicBezTo>
                  <a:pt x="1" y="9617"/>
                  <a:pt x="472" y="10083"/>
                  <a:pt x="1044" y="10083"/>
                </a:cubicBezTo>
                <a:lnTo>
                  <a:pt x="5006" y="10083"/>
                </a:lnTo>
                <a:cubicBezTo>
                  <a:pt x="5105" y="10083"/>
                  <a:pt x="5193" y="10012"/>
                  <a:pt x="5207" y="9915"/>
                </a:cubicBezTo>
                <a:cubicBezTo>
                  <a:pt x="5225" y="9793"/>
                  <a:pt x="5130" y="9689"/>
                  <a:pt x="5013" y="9689"/>
                </a:cubicBezTo>
                <a:lnTo>
                  <a:pt x="3711" y="9689"/>
                </a:lnTo>
                <a:lnTo>
                  <a:pt x="3711" y="9023"/>
                </a:lnTo>
                <a:lnTo>
                  <a:pt x="7002" y="8458"/>
                </a:lnTo>
                <a:cubicBezTo>
                  <a:pt x="7037" y="8452"/>
                  <a:pt x="7072" y="8449"/>
                  <a:pt x="7108" y="8449"/>
                </a:cubicBezTo>
                <a:cubicBezTo>
                  <a:pt x="7303" y="8449"/>
                  <a:pt x="7492" y="8542"/>
                  <a:pt x="7613" y="8711"/>
                </a:cubicBezTo>
                <a:cubicBezTo>
                  <a:pt x="7668" y="8787"/>
                  <a:pt x="7704" y="8875"/>
                  <a:pt x="7718" y="8967"/>
                </a:cubicBezTo>
                <a:cubicBezTo>
                  <a:pt x="7780" y="9354"/>
                  <a:pt x="7482" y="9689"/>
                  <a:pt x="7107" y="9689"/>
                </a:cubicBezTo>
                <a:lnTo>
                  <a:pt x="6791" y="9689"/>
                </a:lnTo>
                <a:cubicBezTo>
                  <a:pt x="6692" y="9689"/>
                  <a:pt x="6604" y="9759"/>
                  <a:pt x="6590" y="9857"/>
                </a:cubicBezTo>
                <a:cubicBezTo>
                  <a:pt x="6573" y="9978"/>
                  <a:pt x="6667" y="10083"/>
                  <a:pt x="6785" y="10083"/>
                </a:cubicBezTo>
                <a:lnTo>
                  <a:pt x="7096" y="10083"/>
                </a:lnTo>
                <a:cubicBezTo>
                  <a:pt x="7649" y="10083"/>
                  <a:pt x="8099" y="9629"/>
                  <a:pt x="8099" y="9070"/>
                </a:cubicBezTo>
                <a:cubicBezTo>
                  <a:pt x="8099" y="8771"/>
                  <a:pt x="7968" y="8488"/>
                  <a:pt x="7742" y="8296"/>
                </a:cubicBezTo>
                <a:cubicBezTo>
                  <a:pt x="7604" y="8178"/>
                  <a:pt x="7440" y="8103"/>
                  <a:pt x="7267" y="8072"/>
                </a:cubicBezTo>
                <a:cubicBezTo>
                  <a:pt x="7525" y="7764"/>
                  <a:pt x="7640" y="7357"/>
                  <a:pt x="7581" y="6957"/>
                </a:cubicBezTo>
                <a:lnTo>
                  <a:pt x="7422" y="5886"/>
                </a:lnTo>
                <a:cubicBezTo>
                  <a:pt x="7335" y="5299"/>
                  <a:pt x="7043" y="4765"/>
                  <a:pt x="6599" y="4378"/>
                </a:cubicBezTo>
                <a:cubicBezTo>
                  <a:pt x="6154" y="3992"/>
                  <a:pt x="5586" y="3780"/>
                  <a:pt x="5000" y="3780"/>
                </a:cubicBezTo>
                <a:lnTo>
                  <a:pt x="4755" y="3780"/>
                </a:lnTo>
                <a:lnTo>
                  <a:pt x="4755" y="3643"/>
                </a:lnTo>
                <a:cubicBezTo>
                  <a:pt x="5178" y="3399"/>
                  <a:pt x="5464" y="2940"/>
                  <a:pt x="5464" y="2415"/>
                </a:cubicBezTo>
                <a:lnTo>
                  <a:pt x="5464" y="1433"/>
                </a:lnTo>
                <a:cubicBezTo>
                  <a:pt x="5464" y="647"/>
                  <a:pt x="4832" y="1"/>
                  <a:pt x="4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6516031" y="2879016"/>
            <a:ext cx="28705" cy="14316"/>
          </a:xfrm>
          <a:custGeom>
            <a:avLst/>
            <a:gdLst/>
            <a:ahLst/>
            <a:cxnLst/>
            <a:rect l="l" t="t" r="r" b="b"/>
            <a:pathLst>
              <a:path w="790" h="394" extrusionOk="0">
                <a:moveTo>
                  <a:pt x="219" y="0"/>
                </a:moveTo>
                <a:cubicBezTo>
                  <a:pt x="120" y="0"/>
                  <a:pt x="32" y="70"/>
                  <a:pt x="19" y="168"/>
                </a:cubicBezTo>
                <a:cubicBezTo>
                  <a:pt x="1" y="290"/>
                  <a:pt x="95" y="394"/>
                  <a:pt x="214" y="394"/>
                </a:cubicBezTo>
                <a:lnTo>
                  <a:pt x="571" y="394"/>
                </a:lnTo>
                <a:cubicBezTo>
                  <a:pt x="670" y="394"/>
                  <a:pt x="758" y="325"/>
                  <a:pt x="773" y="227"/>
                </a:cubicBezTo>
                <a:cubicBezTo>
                  <a:pt x="790" y="105"/>
                  <a:pt x="696" y="0"/>
                  <a:pt x="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6590591" y="2984933"/>
            <a:ext cx="14316" cy="14352"/>
          </a:xfrm>
          <a:custGeom>
            <a:avLst/>
            <a:gdLst/>
            <a:ahLst/>
            <a:cxnLst/>
            <a:rect l="l" t="t" r="r" b="b"/>
            <a:pathLst>
              <a:path w="394" h="395" extrusionOk="0">
                <a:moveTo>
                  <a:pt x="196" y="1"/>
                </a:moveTo>
                <a:cubicBezTo>
                  <a:pt x="88" y="1"/>
                  <a:pt x="0" y="89"/>
                  <a:pt x="0" y="197"/>
                </a:cubicBezTo>
                <a:cubicBezTo>
                  <a:pt x="0" y="306"/>
                  <a:pt x="88" y="395"/>
                  <a:pt x="196" y="395"/>
                </a:cubicBezTo>
                <a:cubicBezTo>
                  <a:pt x="306" y="395"/>
                  <a:pt x="394" y="306"/>
                  <a:pt x="394" y="197"/>
                </a:cubicBezTo>
                <a:cubicBezTo>
                  <a:pt x="394" y="89"/>
                  <a:pt x="306"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106"/>
          <p:cNvGrpSpPr/>
          <p:nvPr/>
        </p:nvGrpSpPr>
        <p:grpSpPr>
          <a:xfrm>
            <a:off x="6346975" y="2052364"/>
            <a:ext cx="367574" cy="366484"/>
            <a:chOff x="6400597" y="1997318"/>
            <a:chExt cx="370650" cy="369551"/>
          </a:xfrm>
        </p:grpSpPr>
        <p:sp>
          <p:nvSpPr>
            <p:cNvPr id="1354" name="Google Shape;1354;p106"/>
            <p:cNvSpPr/>
            <p:nvPr/>
          </p:nvSpPr>
          <p:spPr>
            <a:xfrm>
              <a:off x="6400597" y="2075251"/>
              <a:ext cx="370650" cy="291618"/>
            </a:xfrm>
            <a:custGeom>
              <a:avLst/>
              <a:gdLst/>
              <a:ahLst/>
              <a:cxnLst/>
              <a:rect l="l" t="t" r="r" b="b"/>
              <a:pathLst>
                <a:path w="10116" h="7959" extrusionOk="0">
                  <a:moveTo>
                    <a:pt x="1966" y="5752"/>
                  </a:moveTo>
                  <a:lnTo>
                    <a:pt x="1966" y="7564"/>
                  </a:lnTo>
                  <a:lnTo>
                    <a:pt x="882" y="7564"/>
                  </a:lnTo>
                  <a:lnTo>
                    <a:pt x="882" y="5752"/>
                  </a:lnTo>
                  <a:close/>
                  <a:moveTo>
                    <a:pt x="4388" y="3960"/>
                  </a:moveTo>
                  <a:lnTo>
                    <a:pt x="4388" y="7564"/>
                  </a:lnTo>
                  <a:lnTo>
                    <a:pt x="3305" y="7564"/>
                  </a:lnTo>
                  <a:lnTo>
                    <a:pt x="3305" y="3960"/>
                  </a:lnTo>
                  <a:close/>
                  <a:moveTo>
                    <a:pt x="6811" y="2187"/>
                  </a:moveTo>
                  <a:lnTo>
                    <a:pt x="6811" y="7564"/>
                  </a:lnTo>
                  <a:lnTo>
                    <a:pt x="5728" y="7564"/>
                  </a:lnTo>
                  <a:lnTo>
                    <a:pt x="5728" y="2187"/>
                  </a:lnTo>
                  <a:close/>
                  <a:moveTo>
                    <a:pt x="7954" y="1"/>
                  </a:moveTo>
                  <a:cubicBezTo>
                    <a:pt x="7844" y="1"/>
                    <a:pt x="7756" y="89"/>
                    <a:pt x="7756" y="198"/>
                  </a:cubicBezTo>
                  <a:lnTo>
                    <a:pt x="7756" y="7564"/>
                  </a:lnTo>
                  <a:lnTo>
                    <a:pt x="7205" y="7564"/>
                  </a:lnTo>
                  <a:lnTo>
                    <a:pt x="7205" y="1990"/>
                  </a:lnTo>
                  <a:cubicBezTo>
                    <a:pt x="7205" y="1881"/>
                    <a:pt x="7117" y="1793"/>
                    <a:pt x="7007" y="1793"/>
                  </a:cubicBezTo>
                  <a:lnTo>
                    <a:pt x="5531" y="1793"/>
                  </a:lnTo>
                  <a:cubicBezTo>
                    <a:pt x="5421" y="1793"/>
                    <a:pt x="5333" y="1882"/>
                    <a:pt x="5333" y="1990"/>
                  </a:cubicBezTo>
                  <a:lnTo>
                    <a:pt x="5333" y="7564"/>
                  </a:lnTo>
                  <a:lnTo>
                    <a:pt x="4782" y="7564"/>
                  </a:lnTo>
                  <a:lnTo>
                    <a:pt x="4782" y="3763"/>
                  </a:lnTo>
                  <a:cubicBezTo>
                    <a:pt x="4782" y="3654"/>
                    <a:pt x="4693" y="3566"/>
                    <a:pt x="4585" y="3566"/>
                  </a:cubicBezTo>
                  <a:lnTo>
                    <a:pt x="3107" y="3566"/>
                  </a:lnTo>
                  <a:cubicBezTo>
                    <a:pt x="2999" y="3566"/>
                    <a:pt x="2911" y="3654"/>
                    <a:pt x="2911" y="3763"/>
                  </a:cubicBezTo>
                  <a:lnTo>
                    <a:pt x="2911" y="7564"/>
                  </a:lnTo>
                  <a:lnTo>
                    <a:pt x="2360" y="7564"/>
                  </a:lnTo>
                  <a:lnTo>
                    <a:pt x="2360" y="5555"/>
                  </a:lnTo>
                  <a:cubicBezTo>
                    <a:pt x="2360" y="5447"/>
                    <a:pt x="2271" y="5359"/>
                    <a:pt x="2162" y="5359"/>
                  </a:cubicBezTo>
                  <a:lnTo>
                    <a:pt x="685" y="5359"/>
                  </a:lnTo>
                  <a:cubicBezTo>
                    <a:pt x="576" y="5359"/>
                    <a:pt x="488" y="5447"/>
                    <a:pt x="488" y="5555"/>
                  </a:cubicBezTo>
                  <a:lnTo>
                    <a:pt x="488" y="7564"/>
                  </a:lnTo>
                  <a:lnTo>
                    <a:pt x="219" y="7564"/>
                  </a:lnTo>
                  <a:cubicBezTo>
                    <a:pt x="120" y="7564"/>
                    <a:pt x="32" y="7635"/>
                    <a:pt x="17" y="7732"/>
                  </a:cubicBezTo>
                  <a:cubicBezTo>
                    <a:pt x="1" y="7854"/>
                    <a:pt x="94" y="7958"/>
                    <a:pt x="213" y="7958"/>
                  </a:cubicBezTo>
                  <a:lnTo>
                    <a:pt x="9897" y="7958"/>
                  </a:lnTo>
                  <a:cubicBezTo>
                    <a:pt x="9996" y="7958"/>
                    <a:pt x="10084" y="7888"/>
                    <a:pt x="10098" y="7790"/>
                  </a:cubicBezTo>
                  <a:cubicBezTo>
                    <a:pt x="10115" y="7669"/>
                    <a:pt x="10022" y="7564"/>
                    <a:pt x="9903" y="7564"/>
                  </a:cubicBezTo>
                  <a:lnTo>
                    <a:pt x="9628" y="7564"/>
                  </a:lnTo>
                  <a:lnTo>
                    <a:pt x="9628" y="4879"/>
                  </a:lnTo>
                  <a:cubicBezTo>
                    <a:pt x="9628" y="4780"/>
                    <a:pt x="9558" y="4692"/>
                    <a:pt x="9460" y="4678"/>
                  </a:cubicBezTo>
                  <a:cubicBezTo>
                    <a:pt x="9450" y="4676"/>
                    <a:pt x="9440" y="4676"/>
                    <a:pt x="9430" y="4676"/>
                  </a:cubicBezTo>
                  <a:cubicBezTo>
                    <a:pt x="9321" y="4676"/>
                    <a:pt x="9233" y="4763"/>
                    <a:pt x="9233" y="4872"/>
                  </a:cubicBezTo>
                  <a:lnTo>
                    <a:pt x="9233" y="7564"/>
                  </a:lnTo>
                  <a:lnTo>
                    <a:pt x="8150" y="7564"/>
                  </a:lnTo>
                  <a:lnTo>
                    <a:pt x="8150" y="395"/>
                  </a:lnTo>
                  <a:lnTo>
                    <a:pt x="9233" y="395"/>
                  </a:lnTo>
                  <a:lnTo>
                    <a:pt x="9233" y="3093"/>
                  </a:lnTo>
                  <a:cubicBezTo>
                    <a:pt x="9233" y="3192"/>
                    <a:pt x="9303" y="3280"/>
                    <a:pt x="9401" y="3295"/>
                  </a:cubicBezTo>
                  <a:cubicBezTo>
                    <a:pt x="9411" y="3296"/>
                    <a:pt x="9420" y="3297"/>
                    <a:pt x="9429" y="3297"/>
                  </a:cubicBezTo>
                  <a:cubicBezTo>
                    <a:pt x="9539" y="3297"/>
                    <a:pt x="9628" y="3209"/>
                    <a:pt x="9628" y="3099"/>
                  </a:cubicBezTo>
                  <a:lnTo>
                    <a:pt x="9628" y="198"/>
                  </a:lnTo>
                  <a:cubicBezTo>
                    <a:pt x="9628" y="89"/>
                    <a:pt x="9540" y="1"/>
                    <a:pt x="9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6401147" y="1997318"/>
              <a:ext cx="184043" cy="184043"/>
            </a:xfrm>
            <a:custGeom>
              <a:avLst/>
              <a:gdLst/>
              <a:ahLst/>
              <a:cxnLst/>
              <a:rect l="l" t="t" r="r" b="b"/>
              <a:pathLst>
                <a:path w="5023" h="5023" extrusionOk="0">
                  <a:moveTo>
                    <a:pt x="2733" y="395"/>
                  </a:moveTo>
                  <a:lnTo>
                    <a:pt x="2820" y="638"/>
                  </a:lnTo>
                  <a:cubicBezTo>
                    <a:pt x="2842" y="701"/>
                    <a:pt x="2894" y="750"/>
                    <a:pt x="2958" y="766"/>
                  </a:cubicBezTo>
                  <a:cubicBezTo>
                    <a:pt x="3124" y="809"/>
                    <a:pt x="3284" y="874"/>
                    <a:pt x="3431" y="962"/>
                  </a:cubicBezTo>
                  <a:cubicBezTo>
                    <a:pt x="3462" y="980"/>
                    <a:pt x="3496" y="990"/>
                    <a:pt x="3531" y="990"/>
                  </a:cubicBezTo>
                  <a:cubicBezTo>
                    <a:pt x="3560" y="990"/>
                    <a:pt x="3589" y="983"/>
                    <a:pt x="3617" y="970"/>
                  </a:cubicBezTo>
                  <a:lnTo>
                    <a:pt x="3853" y="858"/>
                  </a:lnTo>
                  <a:lnTo>
                    <a:pt x="4166" y="1172"/>
                  </a:lnTo>
                  <a:lnTo>
                    <a:pt x="4052" y="1410"/>
                  </a:lnTo>
                  <a:cubicBezTo>
                    <a:pt x="4024" y="1469"/>
                    <a:pt x="4029" y="1538"/>
                    <a:pt x="4062" y="1593"/>
                  </a:cubicBezTo>
                  <a:cubicBezTo>
                    <a:pt x="4150" y="1741"/>
                    <a:pt x="4216" y="1900"/>
                    <a:pt x="4258" y="2066"/>
                  </a:cubicBezTo>
                  <a:cubicBezTo>
                    <a:pt x="4274" y="2130"/>
                    <a:pt x="4321" y="2181"/>
                    <a:pt x="4383" y="2203"/>
                  </a:cubicBezTo>
                  <a:lnTo>
                    <a:pt x="4629" y="2291"/>
                  </a:lnTo>
                  <a:lnTo>
                    <a:pt x="4629" y="2733"/>
                  </a:lnTo>
                  <a:lnTo>
                    <a:pt x="4383" y="2821"/>
                  </a:lnTo>
                  <a:cubicBezTo>
                    <a:pt x="4321" y="2843"/>
                    <a:pt x="4274" y="2895"/>
                    <a:pt x="4258" y="2958"/>
                  </a:cubicBezTo>
                  <a:cubicBezTo>
                    <a:pt x="4216" y="3124"/>
                    <a:pt x="4150" y="3283"/>
                    <a:pt x="4062" y="3430"/>
                  </a:cubicBezTo>
                  <a:cubicBezTo>
                    <a:pt x="4029" y="3487"/>
                    <a:pt x="4024" y="3555"/>
                    <a:pt x="4052" y="3614"/>
                  </a:cubicBezTo>
                  <a:lnTo>
                    <a:pt x="4166" y="3852"/>
                  </a:lnTo>
                  <a:lnTo>
                    <a:pt x="3853" y="4165"/>
                  </a:lnTo>
                  <a:lnTo>
                    <a:pt x="3617" y="4053"/>
                  </a:lnTo>
                  <a:cubicBezTo>
                    <a:pt x="3589" y="4040"/>
                    <a:pt x="3560" y="4034"/>
                    <a:pt x="3531" y="4034"/>
                  </a:cubicBezTo>
                  <a:cubicBezTo>
                    <a:pt x="3496" y="4034"/>
                    <a:pt x="3462" y="4043"/>
                    <a:pt x="3431" y="4061"/>
                  </a:cubicBezTo>
                  <a:cubicBezTo>
                    <a:pt x="3284" y="4150"/>
                    <a:pt x="3124" y="4216"/>
                    <a:pt x="2958" y="4258"/>
                  </a:cubicBezTo>
                  <a:cubicBezTo>
                    <a:pt x="2894" y="4274"/>
                    <a:pt x="2842" y="4323"/>
                    <a:pt x="2820" y="4385"/>
                  </a:cubicBezTo>
                  <a:lnTo>
                    <a:pt x="2733" y="4629"/>
                  </a:lnTo>
                  <a:lnTo>
                    <a:pt x="2291" y="4629"/>
                  </a:lnTo>
                  <a:lnTo>
                    <a:pt x="2204" y="4385"/>
                  </a:lnTo>
                  <a:cubicBezTo>
                    <a:pt x="2182" y="4323"/>
                    <a:pt x="2130" y="4274"/>
                    <a:pt x="2066" y="4258"/>
                  </a:cubicBezTo>
                  <a:cubicBezTo>
                    <a:pt x="1900" y="4216"/>
                    <a:pt x="1742" y="4150"/>
                    <a:pt x="1594" y="4061"/>
                  </a:cubicBezTo>
                  <a:cubicBezTo>
                    <a:pt x="1563" y="4043"/>
                    <a:pt x="1528" y="4033"/>
                    <a:pt x="1492" y="4033"/>
                  </a:cubicBezTo>
                  <a:cubicBezTo>
                    <a:pt x="1464" y="4033"/>
                    <a:pt x="1436" y="4039"/>
                    <a:pt x="1410" y="4052"/>
                  </a:cubicBezTo>
                  <a:lnTo>
                    <a:pt x="1171" y="4165"/>
                  </a:lnTo>
                  <a:lnTo>
                    <a:pt x="858" y="3851"/>
                  </a:lnTo>
                  <a:lnTo>
                    <a:pt x="972" y="3613"/>
                  </a:lnTo>
                  <a:cubicBezTo>
                    <a:pt x="1000" y="3554"/>
                    <a:pt x="995" y="3486"/>
                    <a:pt x="962" y="3430"/>
                  </a:cubicBezTo>
                  <a:cubicBezTo>
                    <a:pt x="874" y="3282"/>
                    <a:pt x="808" y="3124"/>
                    <a:pt x="766" y="2958"/>
                  </a:cubicBezTo>
                  <a:cubicBezTo>
                    <a:pt x="750" y="2894"/>
                    <a:pt x="703" y="2842"/>
                    <a:pt x="641" y="2820"/>
                  </a:cubicBezTo>
                  <a:lnTo>
                    <a:pt x="395" y="2733"/>
                  </a:lnTo>
                  <a:lnTo>
                    <a:pt x="395" y="2291"/>
                  </a:lnTo>
                  <a:lnTo>
                    <a:pt x="394" y="2291"/>
                  </a:lnTo>
                  <a:lnTo>
                    <a:pt x="641" y="2203"/>
                  </a:lnTo>
                  <a:cubicBezTo>
                    <a:pt x="703" y="2181"/>
                    <a:pt x="749" y="2130"/>
                    <a:pt x="766" y="2066"/>
                  </a:cubicBezTo>
                  <a:cubicBezTo>
                    <a:pt x="808" y="1900"/>
                    <a:pt x="874" y="1741"/>
                    <a:pt x="962" y="1593"/>
                  </a:cubicBezTo>
                  <a:cubicBezTo>
                    <a:pt x="995" y="1538"/>
                    <a:pt x="999" y="1469"/>
                    <a:pt x="972" y="1410"/>
                  </a:cubicBezTo>
                  <a:lnTo>
                    <a:pt x="858" y="1172"/>
                  </a:lnTo>
                  <a:lnTo>
                    <a:pt x="1171" y="858"/>
                  </a:lnTo>
                  <a:lnTo>
                    <a:pt x="1408" y="970"/>
                  </a:lnTo>
                  <a:cubicBezTo>
                    <a:pt x="1435" y="983"/>
                    <a:pt x="1464" y="990"/>
                    <a:pt x="1493" y="990"/>
                  </a:cubicBezTo>
                  <a:cubicBezTo>
                    <a:pt x="1528" y="990"/>
                    <a:pt x="1563" y="980"/>
                    <a:pt x="1594" y="962"/>
                  </a:cubicBezTo>
                  <a:cubicBezTo>
                    <a:pt x="1741" y="874"/>
                    <a:pt x="1900" y="808"/>
                    <a:pt x="2066" y="766"/>
                  </a:cubicBezTo>
                  <a:cubicBezTo>
                    <a:pt x="2130" y="750"/>
                    <a:pt x="2182" y="701"/>
                    <a:pt x="2204" y="638"/>
                  </a:cubicBezTo>
                  <a:lnTo>
                    <a:pt x="2291" y="395"/>
                  </a:lnTo>
                  <a:close/>
                  <a:moveTo>
                    <a:pt x="2151" y="1"/>
                  </a:moveTo>
                  <a:cubicBezTo>
                    <a:pt x="2067" y="1"/>
                    <a:pt x="1994" y="53"/>
                    <a:pt x="1965" y="132"/>
                  </a:cubicBezTo>
                  <a:lnTo>
                    <a:pt x="1866" y="413"/>
                  </a:lnTo>
                  <a:cubicBezTo>
                    <a:pt x="1734" y="454"/>
                    <a:pt x="1606" y="506"/>
                    <a:pt x="1484" y="571"/>
                  </a:cubicBezTo>
                  <a:lnTo>
                    <a:pt x="1214" y="443"/>
                  </a:lnTo>
                  <a:cubicBezTo>
                    <a:pt x="1187" y="430"/>
                    <a:pt x="1158" y="424"/>
                    <a:pt x="1129" y="424"/>
                  </a:cubicBezTo>
                  <a:cubicBezTo>
                    <a:pt x="1079" y="424"/>
                    <a:pt x="1028" y="443"/>
                    <a:pt x="991" y="481"/>
                  </a:cubicBezTo>
                  <a:lnTo>
                    <a:pt x="481" y="991"/>
                  </a:lnTo>
                  <a:cubicBezTo>
                    <a:pt x="423" y="1050"/>
                    <a:pt x="407" y="1139"/>
                    <a:pt x="442" y="1215"/>
                  </a:cubicBezTo>
                  <a:lnTo>
                    <a:pt x="571" y="1485"/>
                  </a:lnTo>
                  <a:cubicBezTo>
                    <a:pt x="506" y="1607"/>
                    <a:pt x="453" y="1734"/>
                    <a:pt x="413" y="1866"/>
                  </a:cubicBezTo>
                  <a:lnTo>
                    <a:pt x="132" y="1966"/>
                  </a:lnTo>
                  <a:cubicBezTo>
                    <a:pt x="53" y="1993"/>
                    <a:pt x="0" y="2068"/>
                    <a:pt x="0" y="2152"/>
                  </a:cubicBezTo>
                  <a:lnTo>
                    <a:pt x="0" y="2811"/>
                  </a:lnTo>
                  <a:cubicBezTo>
                    <a:pt x="0" y="2898"/>
                    <a:pt x="59" y="3009"/>
                    <a:pt x="132" y="3058"/>
                  </a:cubicBezTo>
                  <a:lnTo>
                    <a:pt x="413" y="3158"/>
                  </a:lnTo>
                  <a:cubicBezTo>
                    <a:pt x="453" y="3289"/>
                    <a:pt x="507" y="3417"/>
                    <a:pt x="571" y="3539"/>
                  </a:cubicBezTo>
                  <a:lnTo>
                    <a:pt x="442" y="3808"/>
                  </a:lnTo>
                  <a:cubicBezTo>
                    <a:pt x="407" y="3884"/>
                    <a:pt x="423" y="3973"/>
                    <a:pt x="481" y="4032"/>
                  </a:cubicBezTo>
                  <a:lnTo>
                    <a:pt x="991" y="4543"/>
                  </a:lnTo>
                  <a:cubicBezTo>
                    <a:pt x="1029" y="4580"/>
                    <a:pt x="1080" y="4600"/>
                    <a:pt x="1131" y="4600"/>
                  </a:cubicBezTo>
                  <a:cubicBezTo>
                    <a:pt x="1160" y="4600"/>
                    <a:pt x="1189" y="4594"/>
                    <a:pt x="1216" y="4581"/>
                  </a:cubicBezTo>
                  <a:lnTo>
                    <a:pt x="1484" y="4453"/>
                  </a:lnTo>
                  <a:cubicBezTo>
                    <a:pt x="1606" y="4517"/>
                    <a:pt x="1734" y="4570"/>
                    <a:pt x="1866" y="4611"/>
                  </a:cubicBezTo>
                  <a:lnTo>
                    <a:pt x="1965" y="4892"/>
                  </a:lnTo>
                  <a:cubicBezTo>
                    <a:pt x="1994" y="4970"/>
                    <a:pt x="2068" y="5023"/>
                    <a:pt x="2151" y="5023"/>
                  </a:cubicBezTo>
                  <a:lnTo>
                    <a:pt x="2872" y="5023"/>
                  </a:lnTo>
                  <a:cubicBezTo>
                    <a:pt x="2956" y="5023"/>
                    <a:pt x="3029" y="4971"/>
                    <a:pt x="3058" y="4892"/>
                  </a:cubicBezTo>
                  <a:lnTo>
                    <a:pt x="3158" y="4611"/>
                  </a:lnTo>
                  <a:cubicBezTo>
                    <a:pt x="3289" y="4570"/>
                    <a:pt x="3417" y="4517"/>
                    <a:pt x="3539" y="4453"/>
                  </a:cubicBezTo>
                  <a:lnTo>
                    <a:pt x="3809" y="4581"/>
                  </a:lnTo>
                  <a:cubicBezTo>
                    <a:pt x="3835" y="4594"/>
                    <a:pt x="3864" y="4600"/>
                    <a:pt x="3893" y="4600"/>
                  </a:cubicBezTo>
                  <a:cubicBezTo>
                    <a:pt x="3944" y="4600"/>
                    <a:pt x="3995" y="4580"/>
                    <a:pt x="4033" y="4543"/>
                  </a:cubicBezTo>
                  <a:lnTo>
                    <a:pt x="4542" y="4032"/>
                  </a:lnTo>
                  <a:cubicBezTo>
                    <a:pt x="4601" y="3973"/>
                    <a:pt x="4616" y="3884"/>
                    <a:pt x="4581" y="3808"/>
                  </a:cubicBezTo>
                  <a:lnTo>
                    <a:pt x="4453" y="3539"/>
                  </a:lnTo>
                  <a:cubicBezTo>
                    <a:pt x="4517" y="3417"/>
                    <a:pt x="4570" y="3289"/>
                    <a:pt x="4610" y="3158"/>
                  </a:cubicBezTo>
                  <a:lnTo>
                    <a:pt x="4892" y="3058"/>
                  </a:lnTo>
                  <a:cubicBezTo>
                    <a:pt x="4970" y="3030"/>
                    <a:pt x="5023" y="2955"/>
                    <a:pt x="5023" y="2872"/>
                  </a:cubicBezTo>
                  <a:lnTo>
                    <a:pt x="5023" y="2152"/>
                  </a:lnTo>
                  <a:cubicBezTo>
                    <a:pt x="5023" y="2068"/>
                    <a:pt x="4970" y="1993"/>
                    <a:pt x="4892" y="1966"/>
                  </a:cubicBezTo>
                  <a:lnTo>
                    <a:pt x="4610" y="1866"/>
                  </a:lnTo>
                  <a:cubicBezTo>
                    <a:pt x="4570" y="1734"/>
                    <a:pt x="4517" y="1607"/>
                    <a:pt x="4453" y="1485"/>
                  </a:cubicBezTo>
                  <a:lnTo>
                    <a:pt x="4581" y="1215"/>
                  </a:lnTo>
                  <a:cubicBezTo>
                    <a:pt x="4616" y="1139"/>
                    <a:pt x="4601" y="1050"/>
                    <a:pt x="4542" y="991"/>
                  </a:cubicBezTo>
                  <a:lnTo>
                    <a:pt x="4033" y="481"/>
                  </a:lnTo>
                  <a:cubicBezTo>
                    <a:pt x="3995" y="443"/>
                    <a:pt x="3945" y="424"/>
                    <a:pt x="3894" y="424"/>
                  </a:cubicBezTo>
                  <a:cubicBezTo>
                    <a:pt x="3865" y="424"/>
                    <a:pt x="3836" y="430"/>
                    <a:pt x="3809" y="443"/>
                  </a:cubicBezTo>
                  <a:lnTo>
                    <a:pt x="3539" y="571"/>
                  </a:lnTo>
                  <a:cubicBezTo>
                    <a:pt x="3417" y="506"/>
                    <a:pt x="3289" y="454"/>
                    <a:pt x="3158" y="413"/>
                  </a:cubicBezTo>
                  <a:lnTo>
                    <a:pt x="3058" y="132"/>
                  </a:lnTo>
                  <a:cubicBezTo>
                    <a:pt x="3029" y="53"/>
                    <a:pt x="2955" y="1"/>
                    <a:pt x="2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6"/>
            <p:cNvSpPr/>
            <p:nvPr/>
          </p:nvSpPr>
          <p:spPr>
            <a:xfrm>
              <a:off x="6464754" y="2085071"/>
              <a:ext cx="57305" cy="23047"/>
            </a:xfrm>
            <a:custGeom>
              <a:avLst/>
              <a:gdLst/>
              <a:ahLst/>
              <a:cxnLst/>
              <a:rect l="l" t="t" r="r" b="b"/>
              <a:pathLst>
                <a:path w="1564" h="629" extrusionOk="0">
                  <a:moveTo>
                    <a:pt x="781" y="1"/>
                  </a:moveTo>
                  <a:cubicBezTo>
                    <a:pt x="526" y="1"/>
                    <a:pt x="271" y="98"/>
                    <a:pt x="77" y="292"/>
                  </a:cubicBezTo>
                  <a:cubicBezTo>
                    <a:pt x="0" y="368"/>
                    <a:pt x="0" y="493"/>
                    <a:pt x="77" y="571"/>
                  </a:cubicBezTo>
                  <a:cubicBezTo>
                    <a:pt x="115" y="609"/>
                    <a:pt x="166" y="628"/>
                    <a:pt x="216" y="628"/>
                  </a:cubicBezTo>
                  <a:cubicBezTo>
                    <a:pt x="267" y="628"/>
                    <a:pt x="317" y="609"/>
                    <a:pt x="355" y="571"/>
                  </a:cubicBezTo>
                  <a:cubicBezTo>
                    <a:pt x="473" y="453"/>
                    <a:pt x="627" y="395"/>
                    <a:pt x="781" y="395"/>
                  </a:cubicBezTo>
                  <a:cubicBezTo>
                    <a:pt x="936" y="395"/>
                    <a:pt x="1090" y="453"/>
                    <a:pt x="1207" y="571"/>
                  </a:cubicBezTo>
                  <a:cubicBezTo>
                    <a:pt x="1246" y="609"/>
                    <a:pt x="1297" y="628"/>
                    <a:pt x="1347" y="628"/>
                  </a:cubicBezTo>
                  <a:cubicBezTo>
                    <a:pt x="1397" y="628"/>
                    <a:pt x="1448" y="609"/>
                    <a:pt x="1486" y="571"/>
                  </a:cubicBezTo>
                  <a:cubicBezTo>
                    <a:pt x="1563" y="493"/>
                    <a:pt x="1563" y="369"/>
                    <a:pt x="1486" y="292"/>
                  </a:cubicBezTo>
                  <a:cubicBezTo>
                    <a:pt x="1291" y="98"/>
                    <a:pt x="1036" y="1"/>
                    <a:pt x="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6444126" y="2055905"/>
              <a:ext cx="98525" cy="31584"/>
            </a:xfrm>
            <a:custGeom>
              <a:avLst/>
              <a:gdLst/>
              <a:ahLst/>
              <a:cxnLst/>
              <a:rect l="l" t="t" r="r" b="b"/>
              <a:pathLst>
                <a:path w="2689" h="862" extrusionOk="0">
                  <a:moveTo>
                    <a:pt x="1345" y="0"/>
                  </a:moveTo>
                  <a:cubicBezTo>
                    <a:pt x="866" y="0"/>
                    <a:pt x="415" y="187"/>
                    <a:pt x="77" y="526"/>
                  </a:cubicBezTo>
                  <a:cubicBezTo>
                    <a:pt x="1" y="602"/>
                    <a:pt x="1" y="727"/>
                    <a:pt x="77" y="804"/>
                  </a:cubicBezTo>
                  <a:cubicBezTo>
                    <a:pt x="116" y="842"/>
                    <a:pt x="166" y="862"/>
                    <a:pt x="216" y="862"/>
                  </a:cubicBezTo>
                  <a:cubicBezTo>
                    <a:pt x="267" y="862"/>
                    <a:pt x="317" y="842"/>
                    <a:pt x="356" y="804"/>
                  </a:cubicBezTo>
                  <a:cubicBezTo>
                    <a:pt x="620" y="540"/>
                    <a:pt x="971" y="394"/>
                    <a:pt x="1345" y="394"/>
                  </a:cubicBezTo>
                  <a:cubicBezTo>
                    <a:pt x="1718" y="394"/>
                    <a:pt x="2069" y="540"/>
                    <a:pt x="2333" y="804"/>
                  </a:cubicBezTo>
                  <a:cubicBezTo>
                    <a:pt x="2371" y="843"/>
                    <a:pt x="2422" y="862"/>
                    <a:pt x="2472" y="862"/>
                  </a:cubicBezTo>
                  <a:cubicBezTo>
                    <a:pt x="2522" y="862"/>
                    <a:pt x="2573" y="842"/>
                    <a:pt x="2612" y="804"/>
                  </a:cubicBezTo>
                  <a:cubicBezTo>
                    <a:pt x="2688" y="727"/>
                    <a:pt x="2688" y="602"/>
                    <a:pt x="2612" y="526"/>
                  </a:cubicBezTo>
                  <a:cubicBezTo>
                    <a:pt x="2273" y="186"/>
                    <a:pt x="1823" y="0"/>
                    <a:pt x="1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6"/>
            <p:cNvSpPr/>
            <p:nvPr/>
          </p:nvSpPr>
          <p:spPr>
            <a:xfrm>
              <a:off x="6486152" y="2114346"/>
              <a:ext cx="14473" cy="14473"/>
            </a:xfrm>
            <a:custGeom>
              <a:avLst/>
              <a:gdLst/>
              <a:ahLst/>
              <a:cxnLst/>
              <a:rect l="l" t="t" r="r" b="b"/>
              <a:pathLst>
                <a:path w="395" h="395" extrusionOk="0">
                  <a:moveTo>
                    <a:pt x="198" y="1"/>
                  </a:moveTo>
                  <a:cubicBezTo>
                    <a:pt x="89" y="1"/>
                    <a:pt x="0" y="88"/>
                    <a:pt x="0" y="197"/>
                  </a:cubicBezTo>
                  <a:cubicBezTo>
                    <a:pt x="0" y="307"/>
                    <a:pt x="89" y="395"/>
                    <a:pt x="198" y="395"/>
                  </a:cubicBezTo>
                  <a:cubicBezTo>
                    <a:pt x="306" y="395"/>
                    <a:pt x="394" y="307"/>
                    <a:pt x="394" y="197"/>
                  </a:cubicBezTo>
                  <a:cubicBezTo>
                    <a:pt x="394" y="88"/>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6"/>
            <p:cNvSpPr/>
            <p:nvPr/>
          </p:nvSpPr>
          <p:spPr>
            <a:xfrm>
              <a:off x="6739151" y="2214080"/>
              <a:ext cx="14473" cy="14473"/>
            </a:xfrm>
            <a:custGeom>
              <a:avLst/>
              <a:gdLst/>
              <a:ahLst/>
              <a:cxnLst/>
              <a:rect l="l" t="t" r="r" b="b"/>
              <a:pathLst>
                <a:path w="395" h="395" extrusionOk="0">
                  <a:moveTo>
                    <a:pt x="197" y="0"/>
                  </a:moveTo>
                  <a:cubicBezTo>
                    <a:pt x="89" y="0"/>
                    <a:pt x="0" y="89"/>
                    <a:pt x="0" y="197"/>
                  </a:cubicBezTo>
                  <a:cubicBezTo>
                    <a:pt x="0" y="306"/>
                    <a:pt x="89" y="394"/>
                    <a:pt x="197" y="394"/>
                  </a:cubicBezTo>
                  <a:cubicBezTo>
                    <a:pt x="306" y="394"/>
                    <a:pt x="394" y="306"/>
                    <a:pt x="394" y="197"/>
                  </a:cubicBezTo>
                  <a:cubicBezTo>
                    <a:pt x="394" y="89"/>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06"/>
          <p:cNvSpPr/>
          <p:nvPr/>
        </p:nvSpPr>
        <p:spPr>
          <a:xfrm>
            <a:off x="7160614" y="1602455"/>
            <a:ext cx="38806" cy="37389"/>
          </a:xfrm>
          <a:custGeom>
            <a:avLst/>
            <a:gdLst/>
            <a:ahLst/>
            <a:cxnLst/>
            <a:rect l="l" t="t" r="r" b="b"/>
            <a:pathLst>
              <a:path w="1068" h="1029" extrusionOk="0">
                <a:moveTo>
                  <a:pt x="852" y="0"/>
                </a:moveTo>
                <a:cubicBezTo>
                  <a:pt x="801" y="0"/>
                  <a:pt x="751" y="20"/>
                  <a:pt x="712" y="58"/>
                </a:cubicBezTo>
                <a:lnTo>
                  <a:pt x="77" y="693"/>
                </a:lnTo>
                <a:cubicBezTo>
                  <a:pt x="1" y="769"/>
                  <a:pt x="1" y="894"/>
                  <a:pt x="77" y="971"/>
                </a:cubicBezTo>
                <a:cubicBezTo>
                  <a:pt x="116" y="1010"/>
                  <a:pt x="167" y="1029"/>
                  <a:pt x="217" y="1029"/>
                </a:cubicBezTo>
                <a:cubicBezTo>
                  <a:pt x="268" y="1029"/>
                  <a:pt x="318" y="1010"/>
                  <a:pt x="356" y="971"/>
                </a:cubicBezTo>
                <a:lnTo>
                  <a:pt x="991" y="337"/>
                </a:lnTo>
                <a:cubicBezTo>
                  <a:pt x="1068" y="260"/>
                  <a:pt x="1068" y="135"/>
                  <a:pt x="991" y="58"/>
                </a:cubicBezTo>
                <a:cubicBezTo>
                  <a:pt x="952" y="20"/>
                  <a:pt x="90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p:nvPr/>
        </p:nvSpPr>
        <p:spPr>
          <a:xfrm>
            <a:off x="7253668" y="1602455"/>
            <a:ext cx="38806" cy="37389"/>
          </a:xfrm>
          <a:custGeom>
            <a:avLst/>
            <a:gdLst/>
            <a:ahLst/>
            <a:cxnLst/>
            <a:rect l="l" t="t" r="r" b="b"/>
            <a:pathLst>
              <a:path w="1068" h="1029" extrusionOk="0">
                <a:moveTo>
                  <a:pt x="851" y="0"/>
                </a:moveTo>
                <a:cubicBezTo>
                  <a:pt x="800" y="0"/>
                  <a:pt x="750" y="20"/>
                  <a:pt x="712" y="58"/>
                </a:cubicBezTo>
                <a:lnTo>
                  <a:pt x="77" y="693"/>
                </a:lnTo>
                <a:cubicBezTo>
                  <a:pt x="0" y="769"/>
                  <a:pt x="0" y="894"/>
                  <a:pt x="77" y="971"/>
                </a:cubicBezTo>
                <a:cubicBezTo>
                  <a:pt x="115" y="1010"/>
                  <a:pt x="165" y="1029"/>
                  <a:pt x="216" y="1029"/>
                </a:cubicBezTo>
                <a:cubicBezTo>
                  <a:pt x="266" y="1029"/>
                  <a:pt x="317" y="1010"/>
                  <a:pt x="355" y="971"/>
                </a:cubicBezTo>
                <a:lnTo>
                  <a:pt x="990" y="337"/>
                </a:lnTo>
                <a:cubicBezTo>
                  <a:pt x="1068" y="260"/>
                  <a:pt x="1068" y="135"/>
                  <a:pt x="990" y="58"/>
                </a:cubicBezTo>
                <a:cubicBezTo>
                  <a:pt x="952" y="20"/>
                  <a:pt x="901" y="0"/>
                  <a:pt x="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6"/>
          <p:cNvSpPr/>
          <p:nvPr/>
        </p:nvSpPr>
        <p:spPr>
          <a:xfrm>
            <a:off x="7100989" y="1471758"/>
            <a:ext cx="366438" cy="366475"/>
          </a:xfrm>
          <a:custGeom>
            <a:avLst/>
            <a:gdLst/>
            <a:ahLst/>
            <a:cxnLst/>
            <a:rect l="l" t="t" r="r" b="b"/>
            <a:pathLst>
              <a:path w="10085" h="10086" extrusionOk="0">
                <a:moveTo>
                  <a:pt x="3316" y="429"/>
                </a:moveTo>
                <a:lnTo>
                  <a:pt x="5180" y="1577"/>
                </a:lnTo>
                <a:lnTo>
                  <a:pt x="4208" y="1577"/>
                </a:lnTo>
                <a:cubicBezTo>
                  <a:pt x="4109" y="1577"/>
                  <a:pt x="4021" y="1646"/>
                  <a:pt x="4007" y="1744"/>
                </a:cubicBezTo>
                <a:cubicBezTo>
                  <a:pt x="3989" y="1866"/>
                  <a:pt x="4084" y="1971"/>
                  <a:pt x="4202" y="1971"/>
                </a:cubicBezTo>
                <a:lnTo>
                  <a:pt x="6224" y="1971"/>
                </a:lnTo>
                <a:lnTo>
                  <a:pt x="6224" y="2365"/>
                </a:lnTo>
                <a:lnTo>
                  <a:pt x="394" y="2365"/>
                </a:lnTo>
                <a:lnTo>
                  <a:pt x="394" y="1971"/>
                </a:lnTo>
                <a:lnTo>
                  <a:pt x="2423" y="1971"/>
                </a:lnTo>
                <a:cubicBezTo>
                  <a:pt x="2522" y="1971"/>
                  <a:pt x="2610" y="1900"/>
                  <a:pt x="2624" y="1803"/>
                </a:cubicBezTo>
                <a:cubicBezTo>
                  <a:pt x="2642" y="1681"/>
                  <a:pt x="2548" y="1577"/>
                  <a:pt x="2430" y="1577"/>
                </a:cubicBezTo>
                <a:lnTo>
                  <a:pt x="1451" y="1577"/>
                </a:lnTo>
                <a:lnTo>
                  <a:pt x="3316" y="429"/>
                </a:lnTo>
                <a:close/>
                <a:moveTo>
                  <a:pt x="1951" y="2758"/>
                </a:moveTo>
                <a:lnTo>
                  <a:pt x="945" y="3764"/>
                </a:lnTo>
                <a:lnTo>
                  <a:pt x="945" y="2758"/>
                </a:lnTo>
                <a:close/>
                <a:moveTo>
                  <a:pt x="4511" y="2758"/>
                </a:moveTo>
                <a:lnTo>
                  <a:pt x="3506" y="3764"/>
                </a:lnTo>
                <a:lnTo>
                  <a:pt x="3506" y="2758"/>
                </a:lnTo>
                <a:close/>
                <a:moveTo>
                  <a:pt x="3112" y="2758"/>
                </a:moveTo>
                <a:lnTo>
                  <a:pt x="3112" y="5083"/>
                </a:lnTo>
                <a:lnTo>
                  <a:pt x="945" y="5083"/>
                </a:lnTo>
                <a:lnTo>
                  <a:pt x="945" y="4321"/>
                </a:lnTo>
                <a:lnTo>
                  <a:pt x="2500" y="2767"/>
                </a:lnTo>
                <a:cubicBezTo>
                  <a:pt x="2502" y="2764"/>
                  <a:pt x="2504" y="2762"/>
                  <a:pt x="2507" y="2758"/>
                </a:cubicBezTo>
                <a:close/>
                <a:moveTo>
                  <a:pt x="5673" y="2758"/>
                </a:moveTo>
                <a:lnTo>
                  <a:pt x="5673" y="5083"/>
                </a:lnTo>
                <a:lnTo>
                  <a:pt x="3506" y="5083"/>
                </a:lnTo>
                <a:lnTo>
                  <a:pt x="3506" y="4321"/>
                </a:lnTo>
                <a:lnTo>
                  <a:pt x="5061" y="2767"/>
                </a:lnTo>
                <a:cubicBezTo>
                  <a:pt x="5063" y="2764"/>
                  <a:pt x="5065" y="2762"/>
                  <a:pt x="5068" y="2758"/>
                </a:cubicBezTo>
                <a:close/>
                <a:moveTo>
                  <a:pt x="6224" y="5477"/>
                </a:moveTo>
                <a:lnTo>
                  <a:pt x="6224" y="5871"/>
                </a:lnTo>
                <a:lnTo>
                  <a:pt x="394" y="5871"/>
                </a:lnTo>
                <a:lnTo>
                  <a:pt x="394" y="5477"/>
                </a:lnTo>
                <a:close/>
                <a:moveTo>
                  <a:pt x="4885" y="7131"/>
                </a:moveTo>
                <a:lnTo>
                  <a:pt x="4885" y="7525"/>
                </a:lnTo>
                <a:lnTo>
                  <a:pt x="1733" y="7525"/>
                </a:lnTo>
                <a:lnTo>
                  <a:pt x="1733" y="7131"/>
                </a:lnTo>
                <a:close/>
                <a:moveTo>
                  <a:pt x="8903" y="7052"/>
                </a:moveTo>
                <a:lnTo>
                  <a:pt x="8903" y="7662"/>
                </a:lnTo>
                <a:lnTo>
                  <a:pt x="6855" y="7662"/>
                </a:lnTo>
                <a:lnTo>
                  <a:pt x="6855" y="7052"/>
                </a:lnTo>
                <a:close/>
                <a:moveTo>
                  <a:pt x="8903" y="8056"/>
                </a:moveTo>
                <a:lnTo>
                  <a:pt x="8903" y="8668"/>
                </a:lnTo>
                <a:lnTo>
                  <a:pt x="6855" y="8668"/>
                </a:lnTo>
                <a:lnTo>
                  <a:pt x="6855" y="8056"/>
                </a:lnTo>
                <a:close/>
                <a:moveTo>
                  <a:pt x="3112" y="7919"/>
                </a:moveTo>
                <a:lnTo>
                  <a:pt x="3112" y="9692"/>
                </a:lnTo>
                <a:lnTo>
                  <a:pt x="2009" y="9692"/>
                </a:lnTo>
                <a:lnTo>
                  <a:pt x="2009" y="7919"/>
                </a:lnTo>
                <a:close/>
                <a:moveTo>
                  <a:pt x="4609" y="7919"/>
                </a:moveTo>
                <a:lnTo>
                  <a:pt x="4609" y="9692"/>
                </a:lnTo>
                <a:lnTo>
                  <a:pt x="3506" y="9692"/>
                </a:lnTo>
                <a:lnTo>
                  <a:pt x="3506" y="7919"/>
                </a:lnTo>
                <a:close/>
                <a:moveTo>
                  <a:pt x="5673" y="6264"/>
                </a:moveTo>
                <a:lnTo>
                  <a:pt x="5673" y="9692"/>
                </a:lnTo>
                <a:lnTo>
                  <a:pt x="5003" y="9692"/>
                </a:lnTo>
                <a:lnTo>
                  <a:pt x="5003" y="7919"/>
                </a:lnTo>
                <a:lnTo>
                  <a:pt x="5082" y="7919"/>
                </a:lnTo>
                <a:cubicBezTo>
                  <a:pt x="5191" y="7919"/>
                  <a:pt x="5279" y="7830"/>
                  <a:pt x="5279" y="7722"/>
                </a:cubicBezTo>
                <a:lnTo>
                  <a:pt x="5279" y="6935"/>
                </a:lnTo>
                <a:cubicBezTo>
                  <a:pt x="5279" y="6825"/>
                  <a:pt x="5191" y="6737"/>
                  <a:pt x="5082" y="6737"/>
                </a:cubicBezTo>
                <a:lnTo>
                  <a:pt x="1537" y="6737"/>
                </a:lnTo>
                <a:cubicBezTo>
                  <a:pt x="1428" y="6737"/>
                  <a:pt x="1339" y="6825"/>
                  <a:pt x="1339" y="6935"/>
                </a:cubicBezTo>
                <a:lnTo>
                  <a:pt x="1339" y="7722"/>
                </a:lnTo>
                <a:cubicBezTo>
                  <a:pt x="1339" y="7830"/>
                  <a:pt x="1428" y="7919"/>
                  <a:pt x="1537" y="7919"/>
                </a:cubicBezTo>
                <a:lnTo>
                  <a:pt x="1616" y="7919"/>
                </a:lnTo>
                <a:lnTo>
                  <a:pt x="1616" y="9692"/>
                </a:lnTo>
                <a:lnTo>
                  <a:pt x="945" y="9692"/>
                </a:lnTo>
                <a:lnTo>
                  <a:pt x="945" y="6264"/>
                </a:lnTo>
                <a:close/>
                <a:moveTo>
                  <a:pt x="8903" y="9081"/>
                </a:moveTo>
                <a:lnTo>
                  <a:pt x="8903" y="9692"/>
                </a:lnTo>
                <a:lnTo>
                  <a:pt x="6855" y="9692"/>
                </a:lnTo>
                <a:lnTo>
                  <a:pt x="6855" y="9081"/>
                </a:lnTo>
                <a:close/>
                <a:moveTo>
                  <a:pt x="9691" y="6264"/>
                </a:moveTo>
                <a:lnTo>
                  <a:pt x="9691" y="9692"/>
                </a:lnTo>
                <a:lnTo>
                  <a:pt x="9297" y="9692"/>
                </a:lnTo>
                <a:lnTo>
                  <a:pt x="9297" y="6856"/>
                </a:lnTo>
                <a:cubicBezTo>
                  <a:pt x="9297" y="6747"/>
                  <a:pt x="9208" y="6658"/>
                  <a:pt x="9100" y="6658"/>
                </a:cubicBezTo>
                <a:lnTo>
                  <a:pt x="6657" y="6658"/>
                </a:lnTo>
                <a:cubicBezTo>
                  <a:pt x="6549" y="6658"/>
                  <a:pt x="6461" y="6747"/>
                  <a:pt x="6461" y="6856"/>
                </a:cubicBezTo>
                <a:lnTo>
                  <a:pt x="6461" y="9692"/>
                </a:lnTo>
                <a:lnTo>
                  <a:pt x="6067" y="9692"/>
                </a:lnTo>
                <a:lnTo>
                  <a:pt x="6067" y="6264"/>
                </a:lnTo>
                <a:close/>
                <a:moveTo>
                  <a:pt x="3309" y="1"/>
                </a:moveTo>
                <a:cubicBezTo>
                  <a:pt x="3273" y="1"/>
                  <a:pt x="3238" y="10"/>
                  <a:pt x="3206" y="30"/>
                </a:cubicBezTo>
                <a:lnTo>
                  <a:pt x="693" y="1577"/>
                </a:lnTo>
                <a:lnTo>
                  <a:pt x="198" y="1577"/>
                </a:lnTo>
                <a:cubicBezTo>
                  <a:pt x="88" y="1577"/>
                  <a:pt x="0" y="1665"/>
                  <a:pt x="0" y="1773"/>
                </a:cubicBezTo>
                <a:lnTo>
                  <a:pt x="0" y="2561"/>
                </a:lnTo>
                <a:cubicBezTo>
                  <a:pt x="0" y="2670"/>
                  <a:pt x="88" y="2758"/>
                  <a:pt x="198" y="2758"/>
                </a:cubicBezTo>
                <a:lnTo>
                  <a:pt x="552" y="2758"/>
                </a:lnTo>
                <a:lnTo>
                  <a:pt x="552" y="5083"/>
                </a:lnTo>
                <a:lnTo>
                  <a:pt x="198" y="5083"/>
                </a:lnTo>
                <a:cubicBezTo>
                  <a:pt x="88" y="5083"/>
                  <a:pt x="0" y="5171"/>
                  <a:pt x="0" y="5279"/>
                </a:cubicBezTo>
                <a:lnTo>
                  <a:pt x="0" y="6067"/>
                </a:lnTo>
                <a:cubicBezTo>
                  <a:pt x="0" y="6176"/>
                  <a:pt x="88" y="6264"/>
                  <a:pt x="198" y="6264"/>
                </a:cubicBezTo>
                <a:lnTo>
                  <a:pt x="552" y="6264"/>
                </a:lnTo>
                <a:lnTo>
                  <a:pt x="552" y="9888"/>
                </a:lnTo>
                <a:cubicBezTo>
                  <a:pt x="552" y="9997"/>
                  <a:pt x="640" y="10086"/>
                  <a:pt x="749" y="10086"/>
                </a:cubicBezTo>
                <a:lnTo>
                  <a:pt x="9888" y="10086"/>
                </a:lnTo>
                <a:cubicBezTo>
                  <a:pt x="9996" y="10086"/>
                  <a:pt x="10084" y="9997"/>
                  <a:pt x="10084" y="9888"/>
                </a:cubicBezTo>
                <a:lnTo>
                  <a:pt x="10084" y="6067"/>
                </a:lnTo>
                <a:cubicBezTo>
                  <a:pt x="10084" y="5959"/>
                  <a:pt x="9997" y="5871"/>
                  <a:pt x="9888" y="5871"/>
                </a:cubicBezTo>
                <a:lnTo>
                  <a:pt x="6618" y="5871"/>
                </a:lnTo>
                <a:lnTo>
                  <a:pt x="6618" y="5279"/>
                </a:lnTo>
                <a:cubicBezTo>
                  <a:pt x="6618" y="5171"/>
                  <a:pt x="6530" y="5083"/>
                  <a:pt x="6421" y="5083"/>
                </a:cubicBezTo>
                <a:lnTo>
                  <a:pt x="6067" y="5083"/>
                </a:lnTo>
                <a:lnTo>
                  <a:pt x="6067" y="2758"/>
                </a:lnTo>
                <a:lnTo>
                  <a:pt x="6421" y="2758"/>
                </a:lnTo>
                <a:cubicBezTo>
                  <a:pt x="6530" y="2758"/>
                  <a:pt x="6618" y="2670"/>
                  <a:pt x="6618" y="2561"/>
                </a:cubicBezTo>
                <a:lnTo>
                  <a:pt x="6618" y="1773"/>
                </a:lnTo>
                <a:cubicBezTo>
                  <a:pt x="6618" y="1665"/>
                  <a:pt x="6530" y="1577"/>
                  <a:pt x="6421" y="1577"/>
                </a:cubicBezTo>
                <a:lnTo>
                  <a:pt x="5925" y="1577"/>
                </a:lnTo>
                <a:lnTo>
                  <a:pt x="3413" y="30"/>
                </a:lnTo>
                <a:cubicBezTo>
                  <a:pt x="3381" y="10"/>
                  <a:pt x="3345" y="1"/>
                  <a:pt x="33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6"/>
          <p:cNvSpPr/>
          <p:nvPr/>
        </p:nvSpPr>
        <p:spPr>
          <a:xfrm>
            <a:off x="7331909" y="1471725"/>
            <a:ext cx="14991" cy="14991"/>
          </a:xfrm>
          <a:custGeom>
            <a:avLst/>
            <a:gdLst/>
            <a:ahLst/>
            <a:cxnLst/>
            <a:rect l="l" t="t" r="r" b="b"/>
            <a:pathLst>
              <a:path w="395" h="395" extrusionOk="0">
                <a:moveTo>
                  <a:pt x="198" y="1"/>
                </a:moveTo>
                <a:cubicBezTo>
                  <a:pt x="89" y="1"/>
                  <a:pt x="1" y="89"/>
                  <a:pt x="1" y="197"/>
                </a:cubicBezTo>
                <a:cubicBezTo>
                  <a:pt x="1" y="306"/>
                  <a:pt x="89" y="395"/>
                  <a:pt x="198" y="395"/>
                </a:cubicBezTo>
                <a:cubicBezTo>
                  <a:pt x="306" y="395"/>
                  <a:pt x="394" y="306"/>
                  <a:pt x="394" y="197"/>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6"/>
          <p:cNvSpPr/>
          <p:nvPr/>
        </p:nvSpPr>
        <p:spPr>
          <a:xfrm>
            <a:off x="7129875" y="3774022"/>
            <a:ext cx="302416" cy="366366"/>
          </a:xfrm>
          <a:custGeom>
            <a:avLst/>
            <a:gdLst/>
            <a:ahLst/>
            <a:cxnLst/>
            <a:rect l="l" t="t" r="r" b="b"/>
            <a:pathLst>
              <a:path w="8323" h="10083" extrusionOk="0">
                <a:moveTo>
                  <a:pt x="5055" y="2196"/>
                </a:moveTo>
                <a:lnTo>
                  <a:pt x="5055" y="2536"/>
                </a:lnTo>
                <a:cubicBezTo>
                  <a:pt x="5055" y="2951"/>
                  <a:pt x="4748" y="3309"/>
                  <a:pt x="4334" y="3352"/>
                </a:cubicBezTo>
                <a:cubicBezTo>
                  <a:pt x="4305" y="3355"/>
                  <a:pt x="4276" y="3356"/>
                  <a:pt x="4248" y="3356"/>
                </a:cubicBezTo>
                <a:cubicBezTo>
                  <a:pt x="3803" y="3356"/>
                  <a:pt x="3441" y="2995"/>
                  <a:pt x="3441" y="2550"/>
                </a:cubicBezTo>
                <a:lnTo>
                  <a:pt x="3441" y="2303"/>
                </a:lnTo>
                <a:lnTo>
                  <a:pt x="4641" y="2303"/>
                </a:lnTo>
                <a:cubicBezTo>
                  <a:pt x="4789" y="2303"/>
                  <a:pt x="4931" y="2265"/>
                  <a:pt x="5055" y="2196"/>
                </a:cubicBezTo>
                <a:close/>
                <a:moveTo>
                  <a:pt x="4564" y="3707"/>
                </a:moveTo>
                <a:lnTo>
                  <a:pt x="4564" y="3955"/>
                </a:lnTo>
                <a:cubicBezTo>
                  <a:pt x="4564" y="4103"/>
                  <a:pt x="4460" y="4235"/>
                  <a:pt x="4314" y="4262"/>
                </a:cubicBezTo>
                <a:cubicBezTo>
                  <a:pt x="4295" y="4265"/>
                  <a:pt x="4276" y="4267"/>
                  <a:pt x="4258" y="4267"/>
                </a:cubicBezTo>
                <a:cubicBezTo>
                  <a:pt x="4090" y="4267"/>
                  <a:pt x="3953" y="4130"/>
                  <a:pt x="3953" y="3961"/>
                </a:cubicBezTo>
                <a:lnTo>
                  <a:pt x="3953" y="3707"/>
                </a:lnTo>
                <a:cubicBezTo>
                  <a:pt x="4050" y="3733"/>
                  <a:pt x="4153" y="3747"/>
                  <a:pt x="4258" y="3747"/>
                </a:cubicBezTo>
                <a:cubicBezTo>
                  <a:pt x="4363" y="3747"/>
                  <a:pt x="4466" y="3733"/>
                  <a:pt x="4564" y="3707"/>
                </a:cubicBezTo>
                <a:close/>
                <a:moveTo>
                  <a:pt x="4256" y="390"/>
                </a:moveTo>
                <a:cubicBezTo>
                  <a:pt x="5174" y="390"/>
                  <a:pt x="5933" y="1130"/>
                  <a:pt x="5948" y="2050"/>
                </a:cubicBezTo>
                <a:cubicBezTo>
                  <a:pt x="5950" y="2158"/>
                  <a:pt x="5942" y="2266"/>
                  <a:pt x="5924" y="2371"/>
                </a:cubicBezTo>
                <a:cubicBezTo>
                  <a:pt x="5867" y="2700"/>
                  <a:pt x="5961" y="3027"/>
                  <a:pt x="6180" y="3270"/>
                </a:cubicBezTo>
                <a:cubicBezTo>
                  <a:pt x="6461" y="3580"/>
                  <a:pt x="6616" y="3981"/>
                  <a:pt x="6618" y="4399"/>
                </a:cubicBezTo>
                <a:cubicBezTo>
                  <a:pt x="6618" y="4437"/>
                  <a:pt x="6617" y="4474"/>
                  <a:pt x="6614" y="4512"/>
                </a:cubicBezTo>
                <a:cubicBezTo>
                  <a:pt x="6143" y="4121"/>
                  <a:pt x="5564" y="3872"/>
                  <a:pt x="4958" y="3796"/>
                </a:cubicBezTo>
                <a:lnTo>
                  <a:pt x="4958" y="3526"/>
                </a:lnTo>
                <a:cubicBezTo>
                  <a:pt x="5268" y="3308"/>
                  <a:pt x="5469" y="2952"/>
                  <a:pt x="5469" y="2550"/>
                </a:cubicBezTo>
                <a:lnTo>
                  <a:pt x="5469" y="1701"/>
                </a:lnTo>
                <a:cubicBezTo>
                  <a:pt x="5470" y="1605"/>
                  <a:pt x="5399" y="1515"/>
                  <a:pt x="5285" y="1503"/>
                </a:cubicBezTo>
                <a:cubicBezTo>
                  <a:pt x="5279" y="1503"/>
                  <a:pt x="5272" y="1502"/>
                  <a:pt x="5265" y="1502"/>
                </a:cubicBezTo>
                <a:cubicBezTo>
                  <a:pt x="5186" y="1502"/>
                  <a:pt x="5115" y="1553"/>
                  <a:pt x="5082" y="1627"/>
                </a:cubicBezTo>
                <a:cubicBezTo>
                  <a:pt x="5006" y="1799"/>
                  <a:pt x="4836" y="1909"/>
                  <a:pt x="4645" y="1909"/>
                </a:cubicBezTo>
                <a:lnTo>
                  <a:pt x="4439" y="1909"/>
                </a:lnTo>
                <a:cubicBezTo>
                  <a:pt x="4501" y="1800"/>
                  <a:pt x="4447" y="1654"/>
                  <a:pt x="4305" y="1619"/>
                </a:cubicBezTo>
                <a:cubicBezTo>
                  <a:pt x="4291" y="1616"/>
                  <a:pt x="4277" y="1614"/>
                  <a:pt x="4263" y="1614"/>
                </a:cubicBezTo>
                <a:cubicBezTo>
                  <a:pt x="4197" y="1614"/>
                  <a:pt x="4135" y="1648"/>
                  <a:pt x="4096" y="1704"/>
                </a:cubicBezTo>
                <a:cubicBezTo>
                  <a:pt x="4007" y="1832"/>
                  <a:pt x="3860" y="1909"/>
                  <a:pt x="3703" y="1909"/>
                </a:cubicBezTo>
                <a:lnTo>
                  <a:pt x="3244" y="1909"/>
                </a:lnTo>
                <a:cubicBezTo>
                  <a:pt x="3135" y="1909"/>
                  <a:pt x="3047" y="1997"/>
                  <a:pt x="3047" y="2105"/>
                </a:cubicBezTo>
                <a:lnTo>
                  <a:pt x="3047" y="2550"/>
                </a:lnTo>
                <a:cubicBezTo>
                  <a:pt x="3047" y="2952"/>
                  <a:pt x="3249" y="3308"/>
                  <a:pt x="3559" y="3526"/>
                </a:cubicBezTo>
                <a:lnTo>
                  <a:pt x="3559" y="3796"/>
                </a:lnTo>
                <a:cubicBezTo>
                  <a:pt x="2953" y="3872"/>
                  <a:pt x="2374" y="4121"/>
                  <a:pt x="1902" y="4512"/>
                </a:cubicBezTo>
                <a:cubicBezTo>
                  <a:pt x="1899" y="4474"/>
                  <a:pt x="1898" y="4437"/>
                  <a:pt x="1898" y="4399"/>
                </a:cubicBezTo>
                <a:cubicBezTo>
                  <a:pt x="1900" y="3981"/>
                  <a:pt x="2056" y="3580"/>
                  <a:pt x="2336" y="3270"/>
                </a:cubicBezTo>
                <a:cubicBezTo>
                  <a:pt x="2555" y="3030"/>
                  <a:pt x="2651" y="2697"/>
                  <a:pt x="2595" y="2381"/>
                </a:cubicBezTo>
                <a:cubicBezTo>
                  <a:pt x="2577" y="2283"/>
                  <a:pt x="2567" y="2182"/>
                  <a:pt x="2567" y="2081"/>
                </a:cubicBezTo>
                <a:cubicBezTo>
                  <a:pt x="2567" y="1633"/>
                  <a:pt x="2742" y="1209"/>
                  <a:pt x="3057" y="891"/>
                </a:cubicBezTo>
                <a:cubicBezTo>
                  <a:pt x="3372" y="573"/>
                  <a:pt x="3793" y="394"/>
                  <a:pt x="4240" y="390"/>
                </a:cubicBezTo>
                <a:cubicBezTo>
                  <a:pt x="4246" y="390"/>
                  <a:pt x="4251" y="390"/>
                  <a:pt x="4256" y="390"/>
                </a:cubicBezTo>
                <a:close/>
                <a:moveTo>
                  <a:pt x="4907" y="4192"/>
                </a:moveTo>
                <a:cubicBezTo>
                  <a:pt x="5487" y="4267"/>
                  <a:pt x="6036" y="4523"/>
                  <a:pt x="6466" y="4923"/>
                </a:cubicBezTo>
                <a:cubicBezTo>
                  <a:pt x="6934" y="5358"/>
                  <a:pt x="7244" y="5947"/>
                  <a:pt x="7339" y="6580"/>
                </a:cubicBezTo>
                <a:lnTo>
                  <a:pt x="7397" y="6972"/>
                </a:lnTo>
                <a:cubicBezTo>
                  <a:pt x="7442" y="7276"/>
                  <a:pt x="7354" y="7584"/>
                  <a:pt x="7153" y="7816"/>
                </a:cubicBezTo>
                <a:cubicBezTo>
                  <a:pt x="6991" y="8005"/>
                  <a:pt x="6771" y="8128"/>
                  <a:pt x="6529" y="8168"/>
                </a:cubicBezTo>
                <a:cubicBezTo>
                  <a:pt x="6531" y="8147"/>
                  <a:pt x="6533" y="8126"/>
                  <a:pt x="6533" y="8105"/>
                </a:cubicBezTo>
                <a:lnTo>
                  <a:pt x="6533" y="7504"/>
                </a:lnTo>
                <a:lnTo>
                  <a:pt x="6734" y="7356"/>
                </a:lnTo>
                <a:cubicBezTo>
                  <a:pt x="6820" y="7290"/>
                  <a:pt x="6835" y="7166"/>
                  <a:pt x="6767" y="7080"/>
                </a:cubicBezTo>
                <a:cubicBezTo>
                  <a:pt x="6729" y="7030"/>
                  <a:pt x="6672" y="7004"/>
                  <a:pt x="6616" y="7004"/>
                </a:cubicBezTo>
                <a:cubicBezTo>
                  <a:pt x="6594" y="7004"/>
                  <a:pt x="6572" y="7008"/>
                  <a:pt x="6552" y="7017"/>
                </a:cubicBezTo>
                <a:lnTo>
                  <a:pt x="6552" y="5849"/>
                </a:lnTo>
                <a:cubicBezTo>
                  <a:pt x="6544" y="5541"/>
                  <a:pt x="5987" y="5296"/>
                  <a:pt x="5987" y="5296"/>
                </a:cubicBezTo>
                <a:lnTo>
                  <a:pt x="2521" y="5296"/>
                </a:lnTo>
                <a:cubicBezTo>
                  <a:pt x="2212" y="5296"/>
                  <a:pt x="1963" y="5546"/>
                  <a:pt x="1963" y="5854"/>
                </a:cubicBezTo>
                <a:lnTo>
                  <a:pt x="1963" y="7021"/>
                </a:lnTo>
                <a:cubicBezTo>
                  <a:pt x="1941" y="7013"/>
                  <a:pt x="1919" y="7009"/>
                  <a:pt x="1896" y="7009"/>
                </a:cubicBezTo>
                <a:cubicBezTo>
                  <a:pt x="1828" y="7009"/>
                  <a:pt x="1762" y="7043"/>
                  <a:pt x="1725" y="7109"/>
                </a:cubicBezTo>
                <a:cubicBezTo>
                  <a:pt x="1675" y="7194"/>
                  <a:pt x="1702" y="7304"/>
                  <a:pt x="1779" y="7365"/>
                </a:cubicBezTo>
                <a:lnTo>
                  <a:pt x="1963" y="7509"/>
                </a:lnTo>
                <a:lnTo>
                  <a:pt x="1963" y="8105"/>
                </a:lnTo>
                <a:cubicBezTo>
                  <a:pt x="1963" y="8126"/>
                  <a:pt x="1965" y="8147"/>
                  <a:pt x="1967" y="8168"/>
                </a:cubicBezTo>
                <a:cubicBezTo>
                  <a:pt x="1726" y="8128"/>
                  <a:pt x="1505" y="8005"/>
                  <a:pt x="1344" y="7816"/>
                </a:cubicBezTo>
                <a:cubicBezTo>
                  <a:pt x="1143" y="7584"/>
                  <a:pt x="1055" y="7276"/>
                  <a:pt x="1100" y="6971"/>
                </a:cubicBezTo>
                <a:lnTo>
                  <a:pt x="1158" y="6580"/>
                </a:lnTo>
                <a:cubicBezTo>
                  <a:pt x="1252" y="5946"/>
                  <a:pt x="1562" y="5358"/>
                  <a:pt x="2030" y="4923"/>
                </a:cubicBezTo>
                <a:cubicBezTo>
                  <a:pt x="2461" y="4523"/>
                  <a:pt x="3009" y="4267"/>
                  <a:pt x="3589" y="4192"/>
                </a:cubicBezTo>
                <a:cubicBezTo>
                  <a:pt x="3683" y="4467"/>
                  <a:pt x="3943" y="4666"/>
                  <a:pt x="4249" y="4666"/>
                </a:cubicBezTo>
                <a:cubicBezTo>
                  <a:pt x="4553" y="4666"/>
                  <a:pt x="4814" y="4467"/>
                  <a:pt x="4907" y="4192"/>
                </a:cubicBezTo>
                <a:close/>
                <a:moveTo>
                  <a:pt x="6064" y="5690"/>
                </a:moveTo>
                <a:cubicBezTo>
                  <a:pt x="6116" y="5690"/>
                  <a:pt x="6159" y="5733"/>
                  <a:pt x="6159" y="5786"/>
                </a:cubicBezTo>
                <a:lnTo>
                  <a:pt x="6159" y="8175"/>
                </a:lnTo>
                <a:cubicBezTo>
                  <a:pt x="6159" y="8228"/>
                  <a:pt x="6116" y="8271"/>
                  <a:pt x="6064" y="8271"/>
                </a:cubicBezTo>
                <a:lnTo>
                  <a:pt x="2330" y="8271"/>
                </a:lnTo>
                <a:cubicBezTo>
                  <a:pt x="2279" y="8271"/>
                  <a:pt x="2254" y="8210"/>
                  <a:pt x="2290" y="8175"/>
                </a:cubicBezTo>
                <a:lnTo>
                  <a:pt x="2357" y="8107"/>
                </a:lnTo>
                <a:lnTo>
                  <a:pt x="2357" y="5786"/>
                </a:lnTo>
                <a:cubicBezTo>
                  <a:pt x="2357" y="5733"/>
                  <a:pt x="2400" y="5690"/>
                  <a:pt x="2453" y="5690"/>
                </a:cubicBezTo>
                <a:close/>
                <a:moveTo>
                  <a:pt x="1190" y="8448"/>
                </a:moveTo>
                <a:cubicBezTo>
                  <a:pt x="1225" y="8448"/>
                  <a:pt x="1261" y="8451"/>
                  <a:pt x="1296" y="8458"/>
                </a:cubicBezTo>
                <a:lnTo>
                  <a:pt x="2526" y="8669"/>
                </a:lnTo>
                <a:cubicBezTo>
                  <a:pt x="2188" y="8723"/>
                  <a:pt x="1930" y="9017"/>
                  <a:pt x="1930" y="9371"/>
                </a:cubicBezTo>
                <a:cubicBezTo>
                  <a:pt x="1930" y="9485"/>
                  <a:pt x="1957" y="9593"/>
                  <a:pt x="2005" y="9689"/>
                </a:cubicBezTo>
                <a:lnTo>
                  <a:pt x="1191" y="9689"/>
                </a:lnTo>
                <a:cubicBezTo>
                  <a:pt x="850" y="9689"/>
                  <a:pt x="572" y="9410"/>
                  <a:pt x="572" y="9069"/>
                </a:cubicBezTo>
                <a:cubicBezTo>
                  <a:pt x="572" y="8885"/>
                  <a:pt x="652" y="8713"/>
                  <a:pt x="792" y="8594"/>
                </a:cubicBezTo>
                <a:cubicBezTo>
                  <a:pt x="905" y="8500"/>
                  <a:pt x="1045" y="8448"/>
                  <a:pt x="1190" y="8448"/>
                </a:cubicBezTo>
                <a:close/>
                <a:moveTo>
                  <a:pt x="3520" y="9058"/>
                </a:moveTo>
                <a:lnTo>
                  <a:pt x="3520" y="9689"/>
                </a:lnTo>
                <a:lnTo>
                  <a:pt x="2642" y="9689"/>
                </a:lnTo>
                <a:cubicBezTo>
                  <a:pt x="2463" y="9689"/>
                  <a:pt x="2318" y="9539"/>
                  <a:pt x="2327" y="9359"/>
                </a:cubicBezTo>
                <a:cubicBezTo>
                  <a:pt x="2335" y="9189"/>
                  <a:pt x="2482" y="9058"/>
                  <a:pt x="2652" y="9058"/>
                </a:cubicBezTo>
                <a:close/>
                <a:moveTo>
                  <a:pt x="4226" y="0"/>
                </a:moveTo>
                <a:cubicBezTo>
                  <a:pt x="3674" y="6"/>
                  <a:pt x="3156" y="225"/>
                  <a:pt x="2768" y="617"/>
                </a:cubicBezTo>
                <a:cubicBezTo>
                  <a:pt x="2379" y="1010"/>
                  <a:pt x="2165" y="1531"/>
                  <a:pt x="2165" y="2083"/>
                </a:cubicBezTo>
                <a:cubicBezTo>
                  <a:pt x="2165" y="2207"/>
                  <a:pt x="2175" y="2331"/>
                  <a:pt x="2197" y="2453"/>
                </a:cubicBezTo>
                <a:cubicBezTo>
                  <a:pt x="2233" y="2649"/>
                  <a:pt x="2172" y="2855"/>
                  <a:pt x="2036" y="3006"/>
                </a:cubicBezTo>
                <a:cubicBezTo>
                  <a:pt x="1690" y="3388"/>
                  <a:pt x="1498" y="3882"/>
                  <a:pt x="1497" y="4398"/>
                </a:cubicBezTo>
                <a:cubicBezTo>
                  <a:pt x="1496" y="4549"/>
                  <a:pt x="1513" y="4700"/>
                  <a:pt x="1544" y="4847"/>
                </a:cubicBezTo>
                <a:cubicBezTo>
                  <a:pt x="1128" y="5313"/>
                  <a:pt x="853" y="5896"/>
                  <a:pt x="761" y="6518"/>
                </a:cubicBezTo>
                <a:lnTo>
                  <a:pt x="702" y="6909"/>
                </a:lnTo>
                <a:cubicBezTo>
                  <a:pt x="640" y="7325"/>
                  <a:pt x="762" y="7747"/>
                  <a:pt x="1036" y="8066"/>
                </a:cubicBezTo>
                <a:cubicBezTo>
                  <a:pt x="852" y="8093"/>
                  <a:pt x="678" y="8171"/>
                  <a:pt x="533" y="8294"/>
                </a:cubicBezTo>
                <a:cubicBezTo>
                  <a:pt x="45" y="8704"/>
                  <a:pt x="0" y="9521"/>
                  <a:pt x="723" y="10044"/>
                </a:cubicBezTo>
                <a:cubicBezTo>
                  <a:pt x="757" y="10069"/>
                  <a:pt x="800" y="10082"/>
                  <a:pt x="843" y="10082"/>
                </a:cubicBezTo>
                <a:lnTo>
                  <a:pt x="4929" y="10082"/>
                </a:lnTo>
                <a:cubicBezTo>
                  <a:pt x="4940" y="10082"/>
                  <a:pt x="4950" y="10078"/>
                  <a:pt x="4958" y="10071"/>
                </a:cubicBezTo>
                <a:cubicBezTo>
                  <a:pt x="5138" y="9900"/>
                  <a:pt x="5020" y="9689"/>
                  <a:pt x="4852" y="9689"/>
                </a:cubicBezTo>
                <a:lnTo>
                  <a:pt x="3914" y="9689"/>
                </a:lnTo>
                <a:lnTo>
                  <a:pt x="3914" y="9023"/>
                </a:lnTo>
                <a:lnTo>
                  <a:pt x="7204" y="8458"/>
                </a:lnTo>
                <a:cubicBezTo>
                  <a:pt x="7240" y="8451"/>
                  <a:pt x="7275" y="8448"/>
                  <a:pt x="7310" y="8448"/>
                </a:cubicBezTo>
                <a:cubicBezTo>
                  <a:pt x="7547" y="8448"/>
                  <a:pt x="7773" y="8584"/>
                  <a:pt x="7882" y="8826"/>
                </a:cubicBezTo>
                <a:cubicBezTo>
                  <a:pt x="7884" y="8829"/>
                  <a:pt x="7885" y="8834"/>
                  <a:pt x="7887" y="8838"/>
                </a:cubicBezTo>
                <a:cubicBezTo>
                  <a:pt x="8048" y="9276"/>
                  <a:pt x="7725" y="9689"/>
                  <a:pt x="7309" y="9689"/>
                </a:cubicBezTo>
                <a:lnTo>
                  <a:pt x="6545" y="9689"/>
                </a:lnTo>
                <a:cubicBezTo>
                  <a:pt x="6535" y="9689"/>
                  <a:pt x="6525" y="9692"/>
                  <a:pt x="6517" y="9699"/>
                </a:cubicBezTo>
                <a:cubicBezTo>
                  <a:pt x="6337" y="9871"/>
                  <a:pt x="6456" y="10082"/>
                  <a:pt x="6624" y="10082"/>
                </a:cubicBezTo>
                <a:lnTo>
                  <a:pt x="7309" y="10082"/>
                </a:lnTo>
                <a:cubicBezTo>
                  <a:pt x="7868" y="10082"/>
                  <a:pt x="8323" y="9628"/>
                  <a:pt x="8323" y="9069"/>
                </a:cubicBezTo>
                <a:cubicBezTo>
                  <a:pt x="8323" y="8770"/>
                  <a:pt x="8192" y="8487"/>
                  <a:pt x="7963" y="8294"/>
                </a:cubicBezTo>
                <a:cubicBezTo>
                  <a:pt x="7817" y="8171"/>
                  <a:pt x="7642" y="8093"/>
                  <a:pt x="7460" y="8066"/>
                </a:cubicBezTo>
                <a:cubicBezTo>
                  <a:pt x="7734" y="7747"/>
                  <a:pt x="7855" y="7325"/>
                  <a:pt x="7793" y="6909"/>
                </a:cubicBezTo>
                <a:lnTo>
                  <a:pt x="7735" y="6518"/>
                </a:lnTo>
                <a:cubicBezTo>
                  <a:pt x="7641" y="5897"/>
                  <a:pt x="7366" y="5313"/>
                  <a:pt x="6950" y="4847"/>
                </a:cubicBezTo>
                <a:cubicBezTo>
                  <a:pt x="6983" y="4700"/>
                  <a:pt x="6999" y="4549"/>
                  <a:pt x="6999" y="4398"/>
                </a:cubicBezTo>
                <a:cubicBezTo>
                  <a:pt x="6996" y="3882"/>
                  <a:pt x="6805" y="3388"/>
                  <a:pt x="6459" y="3006"/>
                </a:cubicBezTo>
                <a:cubicBezTo>
                  <a:pt x="6321" y="2854"/>
                  <a:pt x="6263" y="2648"/>
                  <a:pt x="6300" y="2439"/>
                </a:cubicBezTo>
                <a:cubicBezTo>
                  <a:pt x="6322" y="2310"/>
                  <a:pt x="6333" y="2178"/>
                  <a:pt x="6329" y="2044"/>
                </a:cubicBezTo>
                <a:cubicBezTo>
                  <a:pt x="6310" y="913"/>
                  <a:pt x="5378" y="0"/>
                  <a:pt x="4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6"/>
          <p:cNvSpPr/>
          <p:nvPr/>
        </p:nvSpPr>
        <p:spPr>
          <a:xfrm>
            <a:off x="7270128" y="4020083"/>
            <a:ext cx="28632" cy="14389"/>
          </a:xfrm>
          <a:custGeom>
            <a:avLst/>
            <a:gdLst/>
            <a:ahLst/>
            <a:cxnLst/>
            <a:rect l="l" t="t" r="r" b="b"/>
            <a:pathLst>
              <a:path w="788" h="396" extrusionOk="0">
                <a:moveTo>
                  <a:pt x="218" y="1"/>
                </a:moveTo>
                <a:cubicBezTo>
                  <a:pt x="119" y="1"/>
                  <a:pt x="32" y="71"/>
                  <a:pt x="17" y="169"/>
                </a:cubicBezTo>
                <a:cubicBezTo>
                  <a:pt x="0" y="291"/>
                  <a:pt x="94" y="396"/>
                  <a:pt x="212" y="396"/>
                </a:cubicBezTo>
                <a:lnTo>
                  <a:pt x="569" y="396"/>
                </a:lnTo>
                <a:cubicBezTo>
                  <a:pt x="668" y="396"/>
                  <a:pt x="756" y="325"/>
                  <a:pt x="771" y="228"/>
                </a:cubicBezTo>
                <a:cubicBezTo>
                  <a:pt x="788" y="106"/>
                  <a:pt x="694" y="1"/>
                  <a:pt x="5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6"/>
          <p:cNvSpPr/>
          <p:nvPr/>
        </p:nvSpPr>
        <p:spPr>
          <a:xfrm>
            <a:off x="7331389" y="4126036"/>
            <a:ext cx="14352" cy="14352"/>
          </a:xfrm>
          <a:custGeom>
            <a:avLst/>
            <a:gdLst/>
            <a:ahLst/>
            <a:cxnLst/>
            <a:rect l="l" t="t" r="r" b="b"/>
            <a:pathLst>
              <a:path w="395" h="395" extrusionOk="0">
                <a:moveTo>
                  <a:pt x="198" y="1"/>
                </a:moveTo>
                <a:cubicBezTo>
                  <a:pt x="89" y="1"/>
                  <a:pt x="1" y="89"/>
                  <a:pt x="1" y="197"/>
                </a:cubicBezTo>
                <a:cubicBezTo>
                  <a:pt x="1" y="306"/>
                  <a:pt x="89" y="394"/>
                  <a:pt x="198" y="394"/>
                </a:cubicBezTo>
                <a:cubicBezTo>
                  <a:pt x="307" y="394"/>
                  <a:pt x="395" y="306"/>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6"/>
          <p:cNvSpPr/>
          <p:nvPr/>
        </p:nvSpPr>
        <p:spPr>
          <a:xfrm>
            <a:off x="7100989" y="2612861"/>
            <a:ext cx="366438" cy="366475"/>
          </a:xfrm>
          <a:custGeom>
            <a:avLst/>
            <a:gdLst/>
            <a:ahLst/>
            <a:cxnLst/>
            <a:rect l="l" t="t" r="r" b="b"/>
            <a:pathLst>
              <a:path w="10085" h="10086" extrusionOk="0">
                <a:moveTo>
                  <a:pt x="1064" y="3435"/>
                </a:moveTo>
                <a:lnTo>
                  <a:pt x="1064" y="4209"/>
                </a:lnTo>
                <a:lnTo>
                  <a:pt x="532" y="3821"/>
                </a:lnTo>
                <a:lnTo>
                  <a:pt x="1064" y="3435"/>
                </a:lnTo>
                <a:close/>
                <a:moveTo>
                  <a:pt x="9021" y="3435"/>
                </a:moveTo>
                <a:lnTo>
                  <a:pt x="9553" y="3821"/>
                </a:lnTo>
                <a:lnTo>
                  <a:pt x="9021" y="4209"/>
                </a:lnTo>
                <a:lnTo>
                  <a:pt x="9021" y="3435"/>
                </a:lnTo>
                <a:close/>
                <a:moveTo>
                  <a:pt x="8627" y="394"/>
                </a:moveTo>
                <a:lnTo>
                  <a:pt x="8627" y="4495"/>
                </a:lnTo>
                <a:lnTo>
                  <a:pt x="6015" y="6396"/>
                </a:lnTo>
                <a:lnTo>
                  <a:pt x="5169" y="5688"/>
                </a:lnTo>
                <a:cubicBezTo>
                  <a:pt x="5132" y="5657"/>
                  <a:pt x="5087" y="5642"/>
                  <a:pt x="5042" y="5642"/>
                </a:cubicBezTo>
                <a:cubicBezTo>
                  <a:pt x="4998" y="5642"/>
                  <a:pt x="4953" y="5657"/>
                  <a:pt x="4917" y="5688"/>
                </a:cubicBezTo>
                <a:lnTo>
                  <a:pt x="4069" y="6396"/>
                </a:lnTo>
                <a:lnTo>
                  <a:pt x="1458" y="4495"/>
                </a:lnTo>
                <a:lnTo>
                  <a:pt x="1458" y="394"/>
                </a:lnTo>
                <a:close/>
                <a:moveTo>
                  <a:pt x="394" y="4209"/>
                </a:moveTo>
                <a:lnTo>
                  <a:pt x="3758" y="6656"/>
                </a:lnTo>
                <a:lnTo>
                  <a:pt x="394" y="9467"/>
                </a:lnTo>
                <a:lnTo>
                  <a:pt x="394" y="4209"/>
                </a:lnTo>
                <a:close/>
                <a:moveTo>
                  <a:pt x="9690" y="4209"/>
                </a:moveTo>
                <a:lnTo>
                  <a:pt x="9690" y="9467"/>
                </a:lnTo>
                <a:lnTo>
                  <a:pt x="6327" y="6656"/>
                </a:lnTo>
                <a:lnTo>
                  <a:pt x="9690" y="4209"/>
                </a:lnTo>
                <a:close/>
                <a:moveTo>
                  <a:pt x="1261" y="0"/>
                </a:moveTo>
                <a:cubicBezTo>
                  <a:pt x="1152" y="0"/>
                  <a:pt x="1064" y="88"/>
                  <a:pt x="1064" y="198"/>
                </a:cubicBezTo>
                <a:lnTo>
                  <a:pt x="1064" y="2947"/>
                </a:lnTo>
                <a:lnTo>
                  <a:pt x="81" y="3663"/>
                </a:lnTo>
                <a:cubicBezTo>
                  <a:pt x="31" y="3699"/>
                  <a:pt x="0" y="3758"/>
                  <a:pt x="0" y="3821"/>
                </a:cubicBezTo>
                <a:lnTo>
                  <a:pt x="0" y="9888"/>
                </a:lnTo>
                <a:cubicBezTo>
                  <a:pt x="0" y="9997"/>
                  <a:pt x="88" y="10085"/>
                  <a:pt x="198" y="10085"/>
                </a:cubicBezTo>
                <a:lnTo>
                  <a:pt x="4152" y="10085"/>
                </a:lnTo>
                <a:cubicBezTo>
                  <a:pt x="4251" y="10085"/>
                  <a:pt x="4339" y="10015"/>
                  <a:pt x="4354" y="9917"/>
                </a:cubicBezTo>
                <a:cubicBezTo>
                  <a:pt x="4371" y="9795"/>
                  <a:pt x="4277" y="9691"/>
                  <a:pt x="4158" y="9691"/>
                </a:cubicBezTo>
                <a:lnTo>
                  <a:pt x="741" y="9691"/>
                </a:lnTo>
                <a:lnTo>
                  <a:pt x="5043" y="6096"/>
                </a:lnTo>
                <a:lnTo>
                  <a:pt x="9345" y="9691"/>
                </a:lnTo>
                <a:lnTo>
                  <a:pt x="5938" y="9691"/>
                </a:lnTo>
                <a:cubicBezTo>
                  <a:pt x="5839" y="9691"/>
                  <a:pt x="5751" y="9761"/>
                  <a:pt x="5737" y="9858"/>
                </a:cubicBezTo>
                <a:cubicBezTo>
                  <a:pt x="5719" y="9980"/>
                  <a:pt x="5813" y="10085"/>
                  <a:pt x="5931" y="10085"/>
                </a:cubicBezTo>
                <a:lnTo>
                  <a:pt x="9888" y="10085"/>
                </a:lnTo>
                <a:cubicBezTo>
                  <a:pt x="9997" y="10085"/>
                  <a:pt x="10084" y="9997"/>
                  <a:pt x="10084" y="9888"/>
                </a:cubicBezTo>
                <a:lnTo>
                  <a:pt x="10084" y="3821"/>
                </a:lnTo>
                <a:cubicBezTo>
                  <a:pt x="10084" y="3758"/>
                  <a:pt x="10054" y="3699"/>
                  <a:pt x="10003" y="3663"/>
                </a:cubicBezTo>
                <a:lnTo>
                  <a:pt x="9021" y="2947"/>
                </a:lnTo>
                <a:lnTo>
                  <a:pt x="9021" y="198"/>
                </a:lnTo>
                <a:cubicBezTo>
                  <a:pt x="9021" y="88"/>
                  <a:pt x="8933" y="0"/>
                  <a:pt x="8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6"/>
          <p:cNvSpPr/>
          <p:nvPr/>
        </p:nvSpPr>
        <p:spPr>
          <a:xfrm>
            <a:off x="7227216" y="2648542"/>
            <a:ext cx="114201" cy="111839"/>
          </a:xfrm>
          <a:custGeom>
            <a:avLst/>
            <a:gdLst/>
            <a:ahLst/>
            <a:cxnLst/>
            <a:rect l="l" t="t" r="r" b="b"/>
            <a:pathLst>
              <a:path w="3143" h="3078" extrusionOk="0">
                <a:moveTo>
                  <a:pt x="1524" y="1064"/>
                </a:moveTo>
                <a:cubicBezTo>
                  <a:pt x="1709" y="1064"/>
                  <a:pt x="1840" y="1246"/>
                  <a:pt x="1844" y="1507"/>
                </a:cubicBezTo>
                <a:lnTo>
                  <a:pt x="1844" y="1550"/>
                </a:lnTo>
                <a:cubicBezTo>
                  <a:pt x="1833" y="1809"/>
                  <a:pt x="1687" y="2015"/>
                  <a:pt x="1509" y="2015"/>
                </a:cubicBezTo>
                <a:cubicBezTo>
                  <a:pt x="1300" y="2015"/>
                  <a:pt x="1159" y="1762"/>
                  <a:pt x="1159" y="1525"/>
                </a:cubicBezTo>
                <a:cubicBezTo>
                  <a:pt x="1159" y="1236"/>
                  <a:pt x="1344" y="1064"/>
                  <a:pt x="1524" y="1064"/>
                </a:cubicBezTo>
                <a:close/>
                <a:moveTo>
                  <a:pt x="1589" y="0"/>
                </a:moveTo>
                <a:cubicBezTo>
                  <a:pt x="1433" y="0"/>
                  <a:pt x="1275" y="25"/>
                  <a:pt x="1121" y="74"/>
                </a:cubicBezTo>
                <a:cubicBezTo>
                  <a:pt x="746" y="193"/>
                  <a:pt x="434" y="451"/>
                  <a:pt x="242" y="798"/>
                </a:cubicBezTo>
                <a:cubicBezTo>
                  <a:pt x="51" y="1147"/>
                  <a:pt x="1" y="1548"/>
                  <a:pt x="100" y="1930"/>
                </a:cubicBezTo>
                <a:cubicBezTo>
                  <a:pt x="188" y="2259"/>
                  <a:pt x="375" y="2544"/>
                  <a:pt x="642" y="2752"/>
                </a:cubicBezTo>
                <a:cubicBezTo>
                  <a:pt x="900" y="2953"/>
                  <a:pt x="1220" y="3068"/>
                  <a:pt x="1546" y="3077"/>
                </a:cubicBezTo>
                <a:cubicBezTo>
                  <a:pt x="1548" y="3077"/>
                  <a:pt x="1549" y="3078"/>
                  <a:pt x="1551" y="3078"/>
                </a:cubicBezTo>
                <a:cubicBezTo>
                  <a:pt x="1657" y="3078"/>
                  <a:pt x="1745" y="2993"/>
                  <a:pt x="1748" y="2885"/>
                </a:cubicBezTo>
                <a:cubicBezTo>
                  <a:pt x="1750" y="2777"/>
                  <a:pt x="1665" y="2686"/>
                  <a:pt x="1556" y="2684"/>
                </a:cubicBezTo>
                <a:cubicBezTo>
                  <a:pt x="1052" y="2669"/>
                  <a:pt x="610" y="2318"/>
                  <a:pt x="482" y="1829"/>
                </a:cubicBezTo>
                <a:cubicBezTo>
                  <a:pt x="407" y="1546"/>
                  <a:pt x="445" y="1248"/>
                  <a:pt x="588" y="990"/>
                </a:cubicBezTo>
                <a:cubicBezTo>
                  <a:pt x="731" y="730"/>
                  <a:pt x="963" y="538"/>
                  <a:pt x="1241" y="450"/>
                </a:cubicBezTo>
                <a:cubicBezTo>
                  <a:pt x="1356" y="413"/>
                  <a:pt x="1473" y="395"/>
                  <a:pt x="1590" y="395"/>
                </a:cubicBezTo>
                <a:cubicBezTo>
                  <a:pt x="1773" y="395"/>
                  <a:pt x="1955" y="440"/>
                  <a:pt x="2121" y="527"/>
                </a:cubicBezTo>
                <a:cubicBezTo>
                  <a:pt x="2393" y="670"/>
                  <a:pt x="2593" y="912"/>
                  <a:pt x="2682" y="1206"/>
                </a:cubicBezTo>
                <a:cubicBezTo>
                  <a:pt x="2739" y="1419"/>
                  <a:pt x="2720" y="1618"/>
                  <a:pt x="2619" y="1869"/>
                </a:cubicBezTo>
                <a:cubicBezTo>
                  <a:pt x="2594" y="1933"/>
                  <a:pt x="2515" y="2082"/>
                  <a:pt x="2335" y="2082"/>
                </a:cubicBezTo>
                <a:cubicBezTo>
                  <a:pt x="2311" y="2082"/>
                  <a:pt x="2290" y="2065"/>
                  <a:pt x="2281" y="2056"/>
                </a:cubicBezTo>
                <a:cubicBezTo>
                  <a:pt x="2254" y="2028"/>
                  <a:pt x="2238" y="1988"/>
                  <a:pt x="2238" y="1948"/>
                </a:cubicBezTo>
                <a:lnTo>
                  <a:pt x="2244" y="772"/>
                </a:lnTo>
                <a:cubicBezTo>
                  <a:pt x="2245" y="664"/>
                  <a:pt x="2157" y="575"/>
                  <a:pt x="2048" y="575"/>
                </a:cubicBezTo>
                <a:lnTo>
                  <a:pt x="2047" y="575"/>
                </a:lnTo>
                <a:cubicBezTo>
                  <a:pt x="1945" y="575"/>
                  <a:pt x="1860" y="653"/>
                  <a:pt x="1851" y="753"/>
                </a:cubicBezTo>
                <a:cubicBezTo>
                  <a:pt x="1755" y="700"/>
                  <a:pt x="1645" y="669"/>
                  <a:pt x="1526" y="669"/>
                </a:cubicBezTo>
                <a:cubicBezTo>
                  <a:pt x="1100" y="669"/>
                  <a:pt x="767" y="1045"/>
                  <a:pt x="767" y="1525"/>
                </a:cubicBezTo>
                <a:cubicBezTo>
                  <a:pt x="767" y="2012"/>
                  <a:pt x="1101" y="2409"/>
                  <a:pt x="1511" y="2409"/>
                </a:cubicBezTo>
                <a:cubicBezTo>
                  <a:pt x="1670" y="2409"/>
                  <a:pt x="1815" y="2350"/>
                  <a:pt x="1933" y="2249"/>
                </a:cubicBezTo>
                <a:cubicBezTo>
                  <a:pt x="1953" y="2279"/>
                  <a:pt x="1976" y="2308"/>
                  <a:pt x="2001" y="2333"/>
                </a:cubicBezTo>
                <a:cubicBezTo>
                  <a:pt x="2093" y="2425"/>
                  <a:pt x="2212" y="2476"/>
                  <a:pt x="2335" y="2476"/>
                </a:cubicBezTo>
                <a:cubicBezTo>
                  <a:pt x="2679" y="2476"/>
                  <a:pt x="2896" y="2237"/>
                  <a:pt x="2986" y="2015"/>
                </a:cubicBezTo>
                <a:cubicBezTo>
                  <a:pt x="3118" y="1681"/>
                  <a:pt x="3142" y="1399"/>
                  <a:pt x="3062" y="1101"/>
                </a:cubicBezTo>
                <a:cubicBezTo>
                  <a:pt x="3061" y="1099"/>
                  <a:pt x="3061" y="1097"/>
                  <a:pt x="3060" y="1095"/>
                </a:cubicBezTo>
                <a:cubicBezTo>
                  <a:pt x="2940" y="698"/>
                  <a:pt x="2672" y="372"/>
                  <a:pt x="2305" y="179"/>
                </a:cubicBezTo>
                <a:cubicBezTo>
                  <a:pt x="2080" y="61"/>
                  <a:pt x="1836" y="0"/>
                  <a:pt x="1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6"/>
          <p:cNvSpPr/>
          <p:nvPr/>
        </p:nvSpPr>
        <p:spPr>
          <a:xfrm>
            <a:off x="7202727" y="2779639"/>
            <a:ext cx="163435" cy="14316"/>
          </a:xfrm>
          <a:custGeom>
            <a:avLst/>
            <a:gdLst/>
            <a:ahLst/>
            <a:cxnLst/>
            <a:rect l="l" t="t" r="r" b="b"/>
            <a:pathLst>
              <a:path w="4498" h="394" extrusionOk="0">
                <a:moveTo>
                  <a:pt x="219" y="0"/>
                </a:moveTo>
                <a:cubicBezTo>
                  <a:pt x="120" y="0"/>
                  <a:pt x="32" y="69"/>
                  <a:pt x="18" y="167"/>
                </a:cubicBezTo>
                <a:cubicBezTo>
                  <a:pt x="0" y="289"/>
                  <a:pt x="95" y="394"/>
                  <a:pt x="212" y="394"/>
                </a:cubicBezTo>
                <a:lnTo>
                  <a:pt x="4286" y="394"/>
                </a:lnTo>
                <a:cubicBezTo>
                  <a:pt x="4404" y="394"/>
                  <a:pt x="4498" y="289"/>
                  <a:pt x="4480" y="167"/>
                </a:cubicBezTo>
                <a:cubicBezTo>
                  <a:pt x="4466" y="69"/>
                  <a:pt x="4378" y="0"/>
                  <a:pt x="4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6"/>
          <p:cNvSpPr/>
          <p:nvPr/>
        </p:nvSpPr>
        <p:spPr>
          <a:xfrm>
            <a:off x="7277359" y="2964985"/>
            <a:ext cx="14352" cy="14352"/>
          </a:xfrm>
          <a:custGeom>
            <a:avLst/>
            <a:gdLst/>
            <a:ahLst/>
            <a:cxnLst/>
            <a:rect l="l" t="t" r="r" b="b"/>
            <a:pathLst>
              <a:path w="395" h="395" extrusionOk="0">
                <a:moveTo>
                  <a:pt x="198" y="0"/>
                </a:moveTo>
                <a:cubicBezTo>
                  <a:pt x="89" y="0"/>
                  <a:pt x="1" y="89"/>
                  <a:pt x="1" y="197"/>
                </a:cubicBezTo>
                <a:cubicBezTo>
                  <a:pt x="1" y="306"/>
                  <a:pt x="89" y="394"/>
                  <a:pt x="198" y="394"/>
                </a:cubicBezTo>
                <a:cubicBezTo>
                  <a:pt x="306" y="394"/>
                  <a:pt x="395" y="306"/>
                  <a:pt x="395" y="197"/>
                </a:cubicBezTo>
                <a:cubicBezTo>
                  <a:pt x="395"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6"/>
          <p:cNvSpPr/>
          <p:nvPr/>
        </p:nvSpPr>
        <p:spPr>
          <a:xfrm>
            <a:off x="7128167" y="3193423"/>
            <a:ext cx="312045" cy="366438"/>
          </a:xfrm>
          <a:custGeom>
            <a:avLst/>
            <a:gdLst/>
            <a:ahLst/>
            <a:cxnLst/>
            <a:rect l="l" t="t" r="r" b="b"/>
            <a:pathLst>
              <a:path w="8588" h="10085" extrusionOk="0">
                <a:moveTo>
                  <a:pt x="7249" y="395"/>
                </a:moveTo>
                <a:lnTo>
                  <a:pt x="7249" y="788"/>
                </a:lnTo>
                <a:lnTo>
                  <a:pt x="6268" y="788"/>
                </a:lnTo>
                <a:cubicBezTo>
                  <a:pt x="6182" y="788"/>
                  <a:pt x="6105" y="844"/>
                  <a:pt x="6080" y="927"/>
                </a:cubicBezTo>
                <a:lnTo>
                  <a:pt x="5594" y="2522"/>
                </a:lnTo>
                <a:lnTo>
                  <a:pt x="5182" y="2522"/>
                </a:lnTo>
                <a:lnTo>
                  <a:pt x="5788" y="533"/>
                </a:lnTo>
                <a:cubicBezTo>
                  <a:pt x="5814" y="450"/>
                  <a:pt x="5889" y="395"/>
                  <a:pt x="5977" y="395"/>
                </a:cubicBezTo>
                <a:close/>
                <a:moveTo>
                  <a:pt x="6730" y="2915"/>
                </a:moveTo>
                <a:lnTo>
                  <a:pt x="7667" y="3910"/>
                </a:lnTo>
                <a:cubicBezTo>
                  <a:pt x="7402" y="4119"/>
                  <a:pt x="7076" y="4233"/>
                  <a:pt x="6733" y="4233"/>
                </a:cubicBezTo>
                <a:cubicBezTo>
                  <a:pt x="6326" y="4233"/>
                  <a:pt x="5944" y="4074"/>
                  <a:pt x="5656" y="3786"/>
                </a:cubicBezTo>
                <a:cubicBezTo>
                  <a:pt x="5619" y="3749"/>
                  <a:pt x="5569" y="3728"/>
                  <a:pt x="5516" y="3728"/>
                </a:cubicBezTo>
                <a:cubicBezTo>
                  <a:pt x="5464" y="3728"/>
                  <a:pt x="5414" y="3749"/>
                  <a:pt x="5378" y="3786"/>
                </a:cubicBezTo>
                <a:cubicBezTo>
                  <a:pt x="5090" y="4074"/>
                  <a:pt x="4708" y="4233"/>
                  <a:pt x="4301" y="4233"/>
                </a:cubicBezTo>
                <a:cubicBezTo>
                  <a:pt x="3894" y="4233"/>
                  <a:pt x="3511" y="4074"/>
                  <a:pt x="3224" y="3786"/>
                </a:cubicBezTo>
                <a:cubicBezTo>
                  <a:pt x="3187" y="3749"/>
                  <a:pt x="3137" y="3728"/>
                  <a:pt x="3085" y="3728"/>
                </a:cubicBezTo>
                <a:cubicBezTo>
                  <a:pt x="3032" y="3728"/>
                  <a:pt x="2982" y="3749"/>
                  <a:pt x="2945" y="3786"/>
                </a:cubicBezTo>
                <a:cubicBezTo>
                  <a:pt x="2657" y="4074"/>
                  <a:pt x="2275" y="4233"/>
                  <a:pt x="1868" y="4233"/>
                </a:cubicBezTo>
                <a:cubicBezTo>
                  <a:pt x="1526" y="4233"/>
                  <a:pt x="1202" y="4119"/>
                  <a:pt x="936" y="3912"/>
                </a:cubicBezTo>
                <a:lnTo>
                  <a:pt x="1875" y="2915"/>
                </a:lnTo>
                <a:close/>
                <a:moveTo>
                  <a:pt x="5976" y="1"/>
                </a:moveTo>
                <a:cubicBezTo>
                  <a:pt x="5715" y="1"/>
                  <a:pt x="5488" y="169"/>
                  <a:pt x="5411" y="419"/>
                </a:cubicBezTo>
                <a:lnTo>
                  <a:pt x="4771" y="2522"/>
                </a:lnTo>
                <a:lnTo>
                  <a:pt x="1783" y="2522"/>
                </a:lnTo>
                <a:cubicBezTo>
                  <a:pt x="1730" y="2522"/>
                  <a:pt x="1677" y="2544"/>
                  <a:pt x="1641" y="2583"/>
                </a:cubicBezTo>
                <a:lnTo>
                  <a:pt x="506" y="3787"/>
                </a:lnTo>
                <a:lnTo>
                  <a:pt x="506" y="3788"/>
                </a:lnTo>
                <a:lnTo>
                  <a:pt x="503" y="3790"/>
                </a:lnTo>
                <a:cubicBezTo>
                  <a:pt x="491" y="3804"/>
                  <a:pt x="480" y="3819"/>
                  <a:pt x="472" y="3835"/>
                </a:cubicBezTo>
                <a:cubicBezTo>
                  <a:pt x="160" y="4445"/>
                  <a:pt x="1" y="5102"/>
                  <a:pt x="1" y="5791"/>
                </a:cubicBezTo>
                <a:cubicBezTo>
                  <a:pt x="1" y="6938"/>
                  <a:pt x="447" y="8017"/>
                  <a:pt x="1258" y="8828"/>
                </a:cubicBezTo>
                <a:cubicBezTo>
                  <a:pt x="2069" y="9639"/>
                  <a:pt x="3148" y="10085"/>
                  <a:pt x="4295" y="10085"/>
                </a:cubicBezTo>
                <a:cubicBezTo>
                  <a:pt x="5193" y="10085"/>
                  <a:pt x="6054" y="9810"/>
                  <a:pt x="6783" y="9290"/>
                </a:cubicBezTo>
                <a:cubicBezTo>
                  <a:pt x="6872" y="9227"/>
                  <a:pt x="6892" y="9104"/>
                  <a:pt x="6829" y="9016"/>
                </a:cubicBezTo>
                <a:cubicBezTo>
                  <a:pt x="6791" y="8961"/>
                  <a:pt x="6730" y="8933"/>
                  <a:pt x="6669" y="8933"/>
                </a:cubicBezTo>
                <a:cubicBezTo>
                  <a:pt x="6630" y="8933"/>
                  <a:pt x="6590" y="8945"/>
                  <a:pt x="6555" y="8969"/>
                </a:cubicBezTo>
                <a:cubicBezTo>
                  <a:pt x="5892" y="9441"/>
                  <a:pt x="5111" y="9691"/>
                  <a:pt x="4295" y="9691"/>
                </a:cubicBezTo>
                <a:cubicBezTo>
                  <a:pt x="2145" y="9691"/>
                  <a:pt x="395" y="7942"/>
                  <a:pt x="395" y="5791"/>
                </a:cubicBezTo>
                <a:cubicBezTo>
                  <a:pt x="395" y="5251"/>
                  <a:pt x="502" y="4731"/>
                  <a:pt x="714" y="4244"/>
                </a:cubicBezTo>
                <a:cubicBezTo>
                  <a:pt x="1044" y="4492"/>
                  <a:pt x="1443" y="4626"/>
                  <a:pt x="1863" y="4626"/>
                </a:cubicBezTo>
                <a:cubicBezTo>
                  <a:pt x="2312" y="4626"/>
                  <a:pt x="2737" y="4473"/>
                  <a:pt x="3078" y="4192"/>
                </a:cubicBezTo>
                <a:cubicBezTo>
                  <a:pt x="3421" y="4473"/>
                  <a:pt x="3846" y="4626"/>
                  <a:pt x="4295" y="4626"/>
                </a:cubicBezTo>
                <a:cubicBezTo>
                  <a:pt x="4743" y="4626"/>
                  <a:pt x="5169" y="4473"/>
                  <a:pt x="5510" y="4192"/>
                </a:cubicBezTo>
                <a:cubicBezTo>
                  <a:pt x="5852" y="4473"/>
                  <a:pt x="6278" y="4626"/>
                  <a:pt x="6726" y="4626"/>
                </a:cubicBezTo>
                <a:cubicBezTo>
                  <a:pt x="7146" y="4626"/>
                  <a:pt x="7545" y="4492"/>
                  <a:pt x="7875" y="4244"/>
                </a:cubicBezTo>
                <a:cubicBezTo>
                  <a:pt x="8086" y="4731"/>
                  <a:pt x="8194" y="5251"/>
                  <a:pt x="8194" y="5791"/>
                </a:cubicBezTo>
                <a:cubicBezTo>
                  <a:pt x="8194" y="6471"/>
                  <a:pt x="8017" y="7140"/>
                  <a:pt x="7681" y="7726"/>
                </a:cubicBezTo>
                <a:cubicBezTo>
                  <a:pt x="7627" y="7820"/>
                  <a:pt x="7660" y="7940"/>
                  <a:pt x="7755" y="7995"/>
                </a:cubicBezTo>
                <a:cubicBezTo>
                  <a:pt x="7785" y="8012"/>
                  <a:pt x="7819" y="8020"/>
                  <a:pt x="7852" y="8020"/>
                </a:cubicBezTo>
                <a:cubicBezTo>
                  <a:pt x="7920" y="8020"/>
                  <a:pt x="7987" y="7984"/>
                  <a:pt x="8023" y="7921"/>
                </a:cubicBezTo>
                <a:cubicBezTo>
                  <a:pt x="8393" y="7275"/>
                  <a:pt x="8587" y="6539"/>
                  <a:pt x="8587" y="5791"/>
                </a:cubicBezTo>
                <a:cubicBezTo>
                  <a:pt x="8587" y="5102"/>
                  <a:pt x="8430" y="4445"/>
                  <a:pt x="8117" y="3835"/>
                </a:cubicBezTo>
                <a:cubicBezTo>
                  <a:pt x="8110" y="3820"/>
                  <a:pt x="8099" y="3806"/>
                  <a:pt x="8089" y="3793"/>
                </a:cubicBezTo>
                <a:lnTo>
                  <a:pt x="8090" y="3790"/>
                </a:lnTo>
                <a:lnTo>
                  <a:pt x="6953" y="2583"/>
                </a:lnTo>
                <a:cubicBezTo>
                  <a:pt x="6916" y="2544"/>
                  <a:pt x="6864" y="2522"/>
                  <a:pt x="6809" y="2522"/>
                </a:cubicBezTo>
                <a:lnTo>
                  <a:pt x="6006" y="2522"/>
                </a:lnTo>
                <a:lnTo>
                  <a:pt x="6414" y="1182"/>
                </a:lnTo>
                <a:lnTo>
                  <a:pt x="7446" y="1182"/>
                </a:lnTo>
                <a:cubicBezTo>
                  <a:pt x="7555" y="1182"/>
                  <a:pt x="7643" y="1094"/>
                  <a:pt x="7643" y="985"/>
                </a:cubicBezTo>
                <a:lnTo>
                  <a:pt x="7643" y="197"/>
                </a:lnTo>
                <a:cubicBezTo>
                  <a:pt x="7643" y="88"/>
                  <a:pt x="7555" y="1"/>
                  <a:pt x="7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6"/>
          <p:cNvSpPr/>
          <p:nvPr/>
        </p:nvSpPr>
        <p:spPr>
          <a:xfrm>
            <a:off x="7387599" y="3496567"/>
            <a:ext cx="14316" cy="14352"/>
          </a:xfrm>
          <a:custGeom>
            <a:avLst/>
            <a:gdLst/>
            <a:ahLst/>
            <a:cxnLst/>
            <a:rect l="l" t="t" r="r" b="b"/>
            <a:pathLst>
              <a:path w="394" h="395" extrusionOk="0">
                <a:moveTo>
                  <a:pt x="198" y="0"/>
                </a:moveTo>
                <a:cubicBezTo>
                  <a:pt x="88" y="0"/>
                  <a:pt x="0" y="89"/>
                  <a:pt x="0" y="197"/>
                </a:cubicBezTo>
                <a:cubicBezTo>
                  <a:pt x="0" y="306"/>
                  <a:pt x="88" y="394"/>
                  <a:pt x="198" y="394"/>
                </a:cubicBezTo>
                <a:cubicBezTo>
                  <a:pt x="306" y="394"/>
                  <a:pt x="394" y="306"/>
                  <a:pt x="394" y="197"/>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106"/>
          <p:cNvGrpSpPr/>
          <p:nvPr/>
        </p:nvGrpSpPr>
        <p:grpSpPr>
          <a:xfrm>
            <a:off x="7100581" y="2042371"/>
            <a:ext cx="367792" cy="366447"/>
            <a:chOff x="7160511" y="1987242"/>
            <a:chExt cx="370870" cy="369514"/>
          </a:xfrm>
        </p:grpSpPr>
        <p:sp>
          <p:nvSpPr>
            <p:cNvPr id="1374" name="Google Shape;1374;p106"/>
            <p:cNvSpPr/>
            <p:nvPr/>
          </p:nvSpPr>
          <p:spPr>
            <a:xfrm>
              <a:off x="7160511" y="2143511"/>
              <a:ext cx="370870" cy="213245"/>
            </a:xfrm>
            <a:custGeom>
              <a:avLst/>
              <a:gdLst/>
              <a:ahLst/>
              <a:cxnLst/>
              <a:rect l="l" t="t" r="r" b="b"/>
              <a:pathLst>
                <a:path w="10122" h="5820" extrusionOk="0">
                  <a:moveTo>
                    <a:pt x="7148" y="737"/>
                  </a:moveTo>
                  <a:lnTo>
                    <a:pt x="7514" y="882"/>
                  </a:lnTo>
                  <a:lnTo>
                    <a:pt x="6893" y="2452"/>
                  </a:lnTo>
                  <a:lnTo>
                    <a:pt x="6589" y="2148"/>
                  </a:lnTo>
                  <a:lnTo>
                    <a:pt x="7148" y="737"/>
                  </a:lnTo>
                  <a:close/>
                  <a:moveTo>
                    <a:pt x="6269" y="2393"/>
                  </a:moveTo>
                  <a:lnTo>
                    <a:pt x="6658" y="2782"/>
                  </a:lnTo>
                  <a:cubicBezTo>
                    <a:pt x="6646" y="2786"/>
                    <a:pt x="6632" y="2787"/>
                    <a:pt x="6618" y="2787"/>
                  </a:cubicBezTo>
                  <a:lnTo>
                    <a:pt x="4546" y="2787"/>
                  </a:lnTo>
                  <a:lnTo>
                    <a:pt x="4546" y="2393"/>
                  </a:lnTo>
                  <a:close/>
                  <a:moveTo>
                    <a:pt x="1327" y="2943"/>
                  </a:moveTo>
                  <a:lnTo>
                    <a:pt x="1737" y="3653"/>
                  </a:lnTo>
                  <a:lnTo>
                    <a:pt x="1078" y="3653"/>
                  </a:lnTo>
                  <a:lnTo>
                    <a:pt x="1327" y="2943"/>
                  </a:lnTo>
                  <a:close/>
                  <a:moveTo>
                    <a:pt x="898" y="466"/>
                  </a:moveTo>
                  <a:lnTo>
                    <a:pt x="2738" y="3653"/>
                  </a:lnTo>
                  <a:lnTo>
                    <a:pt x="2192" y="3653"/>
                  </a:lnTo>
                  <a:lnTo>
                    <a:pt x="489" y="703"/>
                  </a:lnTo>
                  <a:lnTo>
                    <a:pt x="898" y="466"/>
                  </a:lnTo>
                  <a:close/>
                  <a:moveTo>
                    <a:pt x="1839" y="520"/>
                  </a:moveTo>
                  <a:cubicBezTo>
                    <a:pt x="1889" y="520"/>
                    <a:pt x="1938" y="546"/>
                    <a:pt x="1966" y="593"/>
                  </a:cubicBezTo>
                  <a:lnTo>
                    <a:pt x="3402" y="3082"/>
                  </a:lnTo>
                  <a:cubicBezTo>
                    <a:pt x="3437" y="3143"/>
                    <a:pt x="3502" y="3180"/>
                    <a:pt x="3573" y="3180"/>
                  </a:cubicBezTo>
                  <a:lnTo>
                    <a:pt x="9707" y="3180"/>
                  </a:lnTo>
                  <a:lnTo>
                    <a:pt x="9707" y="3653"/>
                  </a:lnTo>
                  <a:lnTo>
                    <a:pt x="6950" y="3653"/>
                  </a:lnTo>
                  <a:cubicBezTo>
                    <a:pt x="6852" y="3653"/>
                    <a:pt x="6763" y="3723"/>
                    <a:pt x="6749" y="3821"/>
                  </a:cubicBezTo>
                  <a:cubicBezTo>
                    <a:pt x="6732" y="3943"/>
                    <a:pt x="6825" y="4047"/>
                    <a:pt x="6944" y="4047"/>
                  </a:cubicBezTo>
                  <a:lnTo>
                    <a:pt x="9707" y="4047"/>
                  </a:lnTo>
                  <a:lnTo>
                    <a:pt x="9707" y="4441"/>
                  </a:lnTo>
                  <a:lnTo>
                    <a:pt x="410" y="4441"/>
                  </a:lnTo>
                  <a:lnTo>
                    <a:pt x="410" y="4047"/>
                  </a:lnTo>
                  <a:lnTo>
                    <a:pt x="5171" y="4047"/>
                  </a:lnTo>
                  <a:cubicBezTo>
                    <a:pt x="5270" y="4047"/>
                    <a:pt x="5358" y="3977"/>
                    <a:pt x="5373" y="3879"/>
                  </a:cubicBezTo>
                  <a:cubicBezTo>
                    <a:pt x="5390" y="3757"/>
                    <a:pt x="5296" y="3653"/>
                    <a:pt x="5177" y="3653"/>
                  </a:cubicBezTo>
                  <a:lnTo>
                    <a:pt x="3186" y="3653"/>
                  </a:lnTo>
                  <a:lnTo>
                    <a:pt x="1554" y="827"/>
                  </a:lnTo>
                  <a:cubicBezTo>
                    <a:pt x="1532" y="786"/>
                    <a:pt x="1530" y="736"/>
                    <a:pt x="1552" y="691"/>
                  </a:cubicBezTo>
                  <a:cubicBezTo>
                    <a:pt x="1564" y="665"/>
                    <a:pt x="1587" y="643"/>
                    <a:pt x="1614" y="628"/>
                  </a:cubicBezTo>
                  <a:lnTo>
                    <a:pt x="1766" y="540"/>
                  </a:lnTo>
                  <a:cubicBezTo>
                    <a:pt x="1789" y="527"/>
                    <a:pt x="1814" y="520"/>
                    <a:pt x="1839" y="520"/>
                  </a:cubicBezTo>
                  <a:close/>
                  <a:moveTo>
                    <a:pt x="1124" y="4835"/>
                  </a:moveTo>
                  <a:lnTo>
                    <a:pt x="965" y="5426"/>
                  </a:lnTo>
                  <a:lnTo>
                    <a:pt x="477" y="5426"/>
                  </a:lnTo>
                  <a:lnTo>
                    <a:pt x="637" y="4835"/>
                  </a:lnTo>
                  <a:close/>
                  <a:moveTo>
                    <a:pt x="9493" y="4835"/>
                  </a:moveTo>
                  <a:lnTo>
                    <a:pt x="9653" y="5426"/>
                  </a:lnTo>
                  <a:lnTo>
                    <a:pt x="9167" y="5426"/>
                  </a:lnTo>
                  <a:lnTo>
                    <a:pt x="9006" y="4835"/>
                  </a:lnTo>
                  <a:close/>
                  <a:moveTo>
                    <a:pt x="963" y="1"/>
                  </a:moveTo>
                  <a:cubicBezTo>
                    <a:pt x="930" y="1"/>
                    <a:pt x="896" y="9"/>
                    <a:pt x="865" y="27"/>
                  </a:cubicBezTo>
                  <a:lnTo>
                    <a:pt x="116" y="460"/>
                  </a:lnTo>
                  <a:cubicBezTo>
                    <a:pt x="99" y="470"/>
                    <a:pt x="83" y="481"/>
                    <a:pt x="71" y="495"/>
                  </a:cubicBezTo>
                  <a:cubicBezTo>
                    <a:pt x="8" y="563"/>
                    <a:pt x="0" y="658"/>
                    <a:pt x="42" y="730"/>
                  </a:cubicBezTo>
                  <a:lnTo>
                    <a:pt x="1060" y="2494"/>
                  </a:lnTo>
                  <a:lnTo>
                    <a:pt x="654" y="3653"/>
                  </a:lnTo>
                  <a:lnTo>
                    <a:pt x="214" y="3653"/>
                  </a:lnTo>
                  <a:cubicBezTo>
                    <a:pt x="104" y="3653"/>
                    <a:pt x="16" y="3741"/>
                    <a:pt x="16" y="3851"/>
                  </a:cubicBezTo>
                  <a:lnTo>
                    <a:pt x="16" y="4638"/>
                  </a:lnTo>
                  <a:cubicBezTo>
                    <a:pt x="16" y="4748"/>
                    <a:pt x="104" y="4835"/>
                    <a:pt x="214" y="4835"/>
                  </a:cubicBezTo>
                  <a:lnTo>
                    <a:pt x="222" y="4835"/>
                  </a:lnTo>
                  <a:lnTo>
                    <a:pt x="23" y="5572"/>
                  </a:lnTo>
                  <a:cubicBezTo>
                    <a:pt x="1" y="5654"/>
                    <a:pt x="34" y="5744"/>
                    <a:pt x="112" y="5793"/>
                  </a:cubicBezTo>
                  <a:cubicBezTo>
                    <a:pt x="143" y="5812"/>
                    <a:pt x="181" y="5820"/>
                    <a:pt x="218" y="5820"/>
                  </a:cubicBezTo>
                  <a:lnTo>
                    <a:pt x="1114" y="5820"/>
                  </a:lnTo>
                  <a:cubicBezTo>
                    <a:pt x="1203" y="5820"/>
                    <a:pt x="1281" y="5760"/>
                    <a:pt x="1304" y="5674"/>
                  </a:cubicBezTo>
                  <a:lnTo>
                    <a:pt x="1531" y="4835"/>
                  </a:lnTo>
                  <a:lnTo>
                    <a:pt x="8599" y="4835"/>
                  </a:lnTo>
                  <a:lnTo>
                    <a:pt x="8826" y="5674"/>
                  </a:lnTo>
                  <a:cubicBezTo>
                    <a:pt x="8849" y="5760"/>
                    <a:pt x="8927" y="5820"/>
                    <a:pt x="9016" y="5820"/>
                  </a:cubicBezTo>
                  <a:lnTo>
                    <a:pt x="9923" y="5820"/>
                  </a:lnTo>
                  <a:cubicBezTo>
                    <a:pt x="9931" y="5820"/>
                    <a:pt x="9940" y="5819"/>
                    <a:pt x="9947" y="5817"/>
                  </a:cubicBezTo>
                  <a:cubicBezTo>
                    <a:pt x="10067" y="5784"/>
                    <a:pt x="10121" y="5672"/>
                    <a:pt x="10094" y="5572"/>
                  </a:cubicBezTo>
                  <a:lnTo>
                    <a:pt x="9894" y="4835"/>
                  </a:lnTo>
                  <a:lnTo>
                    <a:pt x="10011" y="4835"/>
                  </a:lnTo>
                  <a:cubicBezTo>
                    <a:pt x="10060" y="4835"/>
                    <a:pt x="10100" y="4795"/>
                    <a:pt x="10100" y="4745"/>
                  </a:cubicBezTo>
                  <a:lnTo>
                    <a:pt x="10101" y="2983"/>
                  </a:lnTo>
                  <a:cubicBezTo>
                    <a:pt x="10101" y="2875"/>
                    <a:pt x="10013" y="2787"/>
                    <a:pt x="9904" y="2787"/>
                  </a:cubicBezTo>
                  <a:lnTo>
                    <a:pt x="7176" y="2787"/>
                  </a:lnTo>
                  <a:lnTo>
                    <a:pt x="7946" y="843"/>
                  </a:lnTo>
                  <a:cubicBezTo>
                    <a:pt x="7965" y="795"/>
                    <a:pt x="7964" y="741"/>
                    <a:pt x="7944" y="693"/>
                  </a:cubicBezTo>
                  <a:cubicBezTo>
                    <a:pt x="7923" y="645"/>
                    <a:pt x="7884" y="607"/>
                    <a:pt x="7835" y="588"/>
                  </a:cubicBezTo>
                  <a:lnTo>
                    <a:pt x="7103" y="298"/>
                  </a:lnTo>
                  <a:cubicBezTo>
                    <a:pt x="7079" y="289"/>
                    <a:pt x="7054" y="284"/>
                    <a:pt x="7030" y="284"/>
                  </a:cubicBezTo>
                  <a:cubicBezTo>
                    <a:pt x="7003" y="284"/>
                    <a:pt x="6977" y="290"/>
                    <a:pt x="6951" y="300"/>
                  </a:cubicBezTo>
                  <a:cubicBezTo>
                    <a:pt x="6903" y="321"/>
                    <a:pt x="6865" y="360"/>
                    <a:pt x="6846" y="409"/>
                  </a:cubicBezTo>
                  <a:lnTo>
                    <a:pt x="6217" y="1999"/>
                  </a:lnTo>
                  <a:lnTo>
                    <a:pt x="4350" y="1999"/>
                  </a:lnTo>
                  <a:cubicBezTo>
                    <a:pt x="4241" y="1999"/>
                    <a:pt x="4152" y="2087"/>
                    <a:pt x="4152" y="2195"/>
                  </a:cubicBezTo>
                  <a:lnTo>
                    <a:pt x="4152" y="2787"/>
                  </a:lnTo>
                  <a:lnTo>
                    <a:pt x="3684" y="2787"/>
                  </a:lnTo>
                  <a:lnTo>
                    <a:pt x="2305" y="396"/>
                  </a:lnTo>
                  <a:cubicBezTo>
                    <a:pt x="2205" y="223"/>
                    <a:pt x="2024" y="127"/>
                    <a:pt x="1837" y="127"/>
                  </a:cubicBezTo>
                  <a:cubicBezTo>
                    <a:pt x="1746" y="127"/>
                    <a:pt x="1653" y="150"/>
                    <a:pt x="1568" y="199"/>
                  </a:cubicBezTo>
                  <a:lnTo>
                    <a:pt x="1412" y="289"/>
                  </a:lnTo>
                  <a:cubicBezTo>
                    <a:pt x="1368" y="314"/>
                    <a:pt x="1329" y="345"/>
                    <a:pt x="1295" y="379"/>
                  </a:cubicBezTo>
                  <a:lnTo>
                    <a:pt x="1134" y="100"/>
                  </a:lnTo>
                  <a:cubicBezTo>
                    <a:pt x="1097" y="36"/>
                    <a:pt x="1031"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6"/>
            <p:cNvSpPr/>
            <p:nvPr/>
          </p:nvSpPr>
          <p:spPr>
            <a:xfrm>
              <a:off x="7457551" y="2034251"/>
              <a:ext cx="53751" cy="99588"/>
            </a:xfrm>
            <a:custGeom>
              <a:avLst/>
              <a:gdLst/>
              <a:ahLst/>
              <a:cxnLst/>
              <a:rect l="l" t="t" r="r" b="b"/>
              <a:pathLst>
                <a:path w="1467" h="2718" extrusionOk="0">
                  <a:moveTo>
                    <a:pt x="734" y="1"/>
                  </a:moveTo>
                  <a:cubicBezTo>
                    <a:pt x="625" y="1"/>
                    <a:pt x="536" y="89"/>
                    <a:pt x="536" y="198"/>
                  </a:cubicBezTo>
                  <a:lnTo>
                    <a:pt x="536" y="228"/>
                  </a:lnTo>
                  <a:cubicBezTo>
                    <a:pt x="228" y="309"/>
                    <a:pt x="1" y="573"/>
                    <a:pt x="1" y="886"/>
                  </a:cubicBezTo>
                  <a:cubicBezTo>
                    <a:pt x="1" y="1263"/>
                    <a:pt x="330" y="1569"/>
                    <a:pt x="733" y="1569"/>
                  </a:cubicBezTo>
                  <a:cubicBezTo>
                    <a:pt x="920" y="1569"/>
                    <a:pt x="1072" y="1699"/>
                    <a:pt x="1072" y="1858"/>
                  </a:cubicBezTo>
                  <a:cubicBezTo>
                    <a:pt x="1072" y="2017"/>
                    <a:pt x="920" y="2147"/>
                    <a:pt x="733" y="2147"/>
                  </a:cubicBezTo>
                  <a:cubicBezTo>
                    <a:pt x="530" y="2147"/>
                    <a:pt x="368" y="1994"/>
                    <a:pt x="398" y="1815"/>
                  </a:cubicBezTo>
                  <a:cubicBezTo>
                    <a:pt x="403" y="1788"/>
                    <a:pt x="393" y="1759"/>
                    <a:pt x="373" y="1740"/>
                  </a:cubicBezTo>
                  <a:cubicBezTo>
                    <a:pt x="315" y="1684"/>
                    <a:pt x="254" y="1661"/>
                    <a:pt x="198" y="1661"/>
                  </a:cubicBezTo>
                  <a:cubicBezTo>
                    <a:pt x="89" y="1661"/>
                    <a:pt x="1" y="1749"/>
                    <a:pt x="1" y="1858"/>
                  </a:cubicBezTo>
                  <a:cubicBezTo>
                    <a:pt x="1" y="2171"/>
                    <a:pt x="228" y="2435"/>
                    <a:pt x="536" y="2516"/>
                  </a:cubicBezTo>
                  <a:lnTo>
                    <a:pt x="536" y="2580"/>
                  </a:lnTo>
                  <a:cubicBezTo>
                    <a:pt x="536" y="2603"/>
                    <a:pt x="546" y="2626"/>
                    <a:pt x="563" y="2642"/>
                  </a:cubicBezTo>
                  <a:cubicBezTo>
                    <a:pt x="619" y="2695"/>
                    <a:pt x="679" y="2717"/>
                    <a:pt x="734" y="2717"/>
                  </a:cubicBezTo>
                  <a:cubicBezTo>
                    <a:pt x="842" y="2717"/>
                    <a:pt x="930" y="2629"/>
                    <a:pt x="930" y="2520"/>
                  </a:cubicBezTo>
                  <a:lnTo>
                    <a:pt x="930" y="2516"/>
                  </a:lnTo>
                  <a:cubicBezTo>
                    <a:pt x="1239" y="2435"/>
                    <a:pt x="1466" y="2171"/>
                    <a:pt x="1466" y="1858"/>
                  </a:cubicBezTo>
                  <a:cubicBezTo>
                    <a:pt x="1466" y="1481"/>
                    <a:pt x="1137" y="1174"/>
                    <a:pt x="733" y="1174"/>
                  </a:cubicBezTo>
                  <a:cubicBezTo>
                    <a:pt x="547" y="1174"/>
                    <a:pt x="395" y="1045"/>
                    <a:pt x="395" y="886"/>
                  </a:cubicBezTo>
                  <a:cubicBezTo>
                    <a:pt x="395" y="726"/>
                    <a:pt x="547" y="597"/>
                    <a:pt x="733" y="597"/>
                  </a:cubicBezTo>
                  <a:cubicBezTo>
                    <a:pt x="937" y="597"/>
                    <a:pt x="1098" y="750"/>
                    <a:pt x="1068" y="928"/>
                  </a:cubicBezTo>
                  <a:cubicBezTo>
                    <a:pt x="1064" y="956"/>
                    <a:pt x="1074" y="984"/>
                    <a:pt x="1094" y="1004"/>
                  </a:cubicBezTo>
                  <a:cubicBezTo>
                    <a:pt x="1152" y="1060"/>
                    <a:pt x="1213" y="1083"/>
                    <a:pt x="1268" y="1083"/>
                  </a:cubicBezTo>
                  <a:cubicBezTo>
                    <a:pt x="1377" y="1083"/>
                    <a:pt x="1466" y="995"/>
                    <a:pt x="1466" y="886"/>
                  </a:cubicBezTo>
                  <a:cubicBezTo>
                    <a:pt x="1466" y="573"/>
                    <a:pt x="1239" y="309"/>
                    <a:pt x="930" y="228"/>
                  </a:cubicBezTo>
                  <a:lnTo>
                    <a:pt x="930" y="139"/>
                  </a:lnTo>
                  <a:cubicBezTo>
                    <a:pt x="930" y="115"/>
                    <a:pt x="921" y="92"/>
                    <a:pt x="903" y="75"/>
                  </a:cubicBezTo>
                  <a:cubicBezTo>
                    <a:pt x="847" y="23"/>
                    <a:pt x="788"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6"/>
            <p:cNvSpPr/>
            <p:nvPr/>
          </p:nvSpPr>
          <p:spPr>
            <a:xfrm>
              <a:off x="7239030" y="1987242"/>
              <a:ext cx="157332" cy="146597"/>
            </a:xfrm>
            <a:custGeom>
              <a:avLst/>
              <a:gdLst/>
              <a:ahLst/>
              <a:cxnLst/>
              <a:rect l="l" t="t" r="r" b="b"/>
              <a:pathLst>
                <a:path w="4294" h="4001" extrusionOk="0">
                  <a:moveTo>
                    <a:pt x="3150" y="395"/>
                  </a:moveTo>
                  <a:cubicBezTo>
                    <a:pt x="3565" y="395"/>
                    <a:pt x="3900" y="730"/>
                    <a:pt x="3900" y="1145"/>
                  </a:cubicBezTo>
                  <a:lnTo>
                    <a:pt x="3900" y="2185"/>
                  </a:lnTo>
                  <a:cubicBezTo>
                    <a:pt x="3900" y="2599"/>
                    <a:pt x="3565" y="2935"/>
                    <a:pt x="3150" y="2935"/>
                  </a:cubicBezTo>
                  <a:lnTo>
                    <a:pt x="2162" y="2935"/>
                  </a:lnTo>
                  <a:cubicBezTo>
                    <a:pt x="2091" y="2935"/>
                    <a:pt x="2027" y="2972"/>
                    <a:pt x="1991" y="3033"/>
                  </a:cubicBezTo>
                  <a:lnTo>
                    <a:pt x="1774" y="3410"/>
                  </a:lnTo>
                  <a:lnTo>
                    <a:pt x="1557" y="3033"/>
                  </a:lnTo>
                  <a:cubicBezTo>
                    <a:pt x="1522" y="2972"/>
                    <a:pt x="1457" y="2935"/>
                    <a:pt x="1386" y="2935"/>
                  </a:cubicBezTo>
                  <a:lnTo>
                    <a:pt x="1145" y="2935"/>
                  </a:lnTo>
                  <a:cubicBezTo>
                    <a:pt x="730" y="2935"/>
                    <a:pt x="395" y="2599"/>
                    <a:pt x="395" y="2185"/>
                  </a:cubicBezTo>
                  <a:lnTo>
                    <a:pt x="395" y="1145"/>
                  </a:lnTo>
                  <a:cubicBezTo>
                    <a:pt x="394" y="730"/>
                    <a:pt x="730" y="395"/>
                    <a:pt x="1145" y="395"/>
                  </a:cubicBezTo>
                  <a:close/>
                  <a:moveTo>
                    <a:pt x="1144" y="1"/>
                  </a:moveTo>
                  <a:cubicBezTo>
                    <a:pt x="513" y="1"/>
                    <a:pt x="0" y="512"/>
                    <a:pt x="0" y="1145"/>
                  </a:cubicBezTo>
                  <a:lnTo>
                    <a:pt x="0" y="2182"/>
                  </a:lnTo>
                  <a:cubicBezTo>
                    <a:pt x="0" y="2815"/>
                    <a:pt x="515" y="3329"/>
                    <a:pt x="1147" y="3329"/>
                  </a:cubicBezTo>
                  <a:lnTo>
                    <a:pt x="1272" y="3329"/>
                  </a:lnTo>
                  <a:lnTo>
                    <a:pt x="1603" y="3903"/>
                  </a:lnTo>
                  <a:cubicBezTo>
                    <a:pt x="1638" y="3964"/>
                    <a:pt x="1703" y="4001"/>
                    <a:pt x="1774" y="4001"/>
                  </a:cubicBezTo>
                  <a:cubicBezTo>
                    <a:pt x="1799" y="4001"/>
                    <a:pt x="1825" y="3996"/>
                    <a:pt x="1851" y="3986"/>
                  </a:cubicBezTo>
                  <a:cubicBezTo>
                    <a:pt x="1892" y="3970"/>
                    <a:pt x="1925" y="3937"/>
                    <a:pt x="1947" y="3900"/>
                  </a:cubicBezTo>
                  <a:lnTo>
                    <a:pt x="2276" y="3329"/>
                  </a:lnTo>
                  <a:lnTo>
                    <a:pt x="3150" y="3329"/>
                  </a:lnTo>
                  <a:cubicBezTo>
                    <a:pt x="3782" y="3329"/>
                    <a:pt x="4294" y="2817"/>
                    <a:pt x="4294" y="2185"/>
                  </a:cubicBezTo>
                  <a:lnTo>
                    <a:pt x="4294" y="1145"/>
                  </a:lnTo>
                  <a:cubicBezTo>
                    <a:pt x="4294" y="512"/>
                    <a:pt x="3781" y="1"/>
                    <a:pt x="3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6"/>
            <p:cNvSpPr/>
            <p:nvPr/>
          </p:nvSpPr>
          <p:spPr>
            <a:xfrm>
              <a:off x="7277429" y="2040846"/>
              <a:ext cx="14473" cy="14473"/>
            </a:xfrm>
            <a:custGeom>
              <a:avLst/>
              <a:gdLst/>
              <a:ahLst/>
              <a:cxnLst/>
              <a:rect l="l" t="t" r="r" b="b"/>
              <a:pathLst>
                <a:path w="395" h="395" extrusionOk="0">
                  <a:moveTo>
                    <a:pt x="198" y="1"/>
                  </a:moveTo>
                  <a:cubicBezTo>
                    <a:pt x="88" y="1"/>
                    <a:pt x="0" y="89"/>
                    <a:pt x="0" y="197"/>
                  </a:cubicBezTo>
                  <a:cubicBezTo>
                    <a:pt x="0" y="306"/>
                    <a:pt x="88" y="395"/>
                    <a:pt x="198" y="395"/>
                  </a:cubicBezTo>
                  <a:cubicBezTo>
                    <a:pt x="306" y="395"/>
                    <a:pt x="394" y="306"/>
                    <a:pt x="394" y="197"/>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6"/>
            <p:cNvSpPr/>
            <p:nvPr/>
          </p:nvSpPr>
          <p:spPr>
            <a:xfrm>
              <a:off x="7310808" y="2040846"/>
              <a:ext cx="14473" cy="14473"/>
            </a:xfrm>
            <a:custGeom>
              <a:avLst/>
              <a:gdLst/>
              <a:ahLst/>
              <a:cxnLst/>
              <a:rect l="l" t="t" r="r" b="b"/>
              <a:pathLst>
                <a:path w="395" h="395" extrusionOk="0">
                  <a:moveTo>
                    <a:pt x="197" y="1"/>
                  </a:moveTo>
                  <a:cubicBezTo>
                    <a:pt x="89" y="1"/>
                    <a:pt x="1" y="89"/>
                    <a:pt x="1" y="197"/>
                  </a:cubicBezTo>
                  <a:cubicBezTo>
                    <a:pt x="1" y="306"/>
                    <a:pt x="89" y="395"/>
                    <a:pt x="197" y="395"/>
                  </a:cubicBezTo>
                  <a:cubicBezTo>
                    <a:pt x="307" y="395"/>
                    <a:pt x="395" y="306"/>
                    <a:pt x="395" y="197"/>
                  </a:cubicBezTo>
                  <a:cubicBezTo>
                    <a:pt x="395" y="89"/>
                    <a:pt x="307"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6"/>
            <p:cNvSpPr/>
            <p:nvPr/>
          </p:nvSpPr>
          <p:spPr>
            <a:xfrm>
              <a:off x="7344187" y="2040846"/>
              <a:ext cx="14473" cy="14473"/>
            </a:xfrm>
            <a:custGeom>
              <a:avLst/>
              <a:gdLst/>
              <a:ahLst/>
              <a:cxnLst/>
              <a:rect l="l" t="t" r="r" b="b"/>
              <a:pathLst>
                <a:path w="395" h="395" extrusionOk="0">
                  <a:moveTo>
                    <a:pt x="198" y="1"/>
                  </a:moveTo>
                  <a:cubicBezTo>
                    <a:pt x="89" y="1"/>
                    <a:pt x="1" y="89"/>
                    <a:pt x="1" y="197"/>
                  </a:cubicBezTo>
                  <a:cubicBezTo>
                    <a:pt x="1" y="306"/>
                    <a:pt x="89" y="395"/>
                    <a:pt x="198" y="395"/>
                  </a:cubicBezTo>
                  <a:cubicBezTo>
                    <a:pt x="307" y="395"/>
                    <a:pt x="394" y="306"/>
                    <a:pt x="394" y="197"/>
                  </a:cubicBezTo>
                  <a:cubicBezTo>
                    <a:pt x="394"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6"/>
            <p:cNvSpPr/>
            <p:nvPr/>
          </p:nvSpPr>
          <p:spPr>
            <a:xfrm>
              <a:off x="7375478" y="2277357"/>
              <a:ext cx="14473" cy="14436"/>
            </a:xfrm>
            <a:custGeom>
              <a:avLst/>
              <a:gdLst/>
              <a:ahLst/>
              <a:cxnLst/>
              <a:rect l="l" t="t" r="r" b="b"/>
              <a:pathLst>
                <a:path w="395" h="394" extrusionOk="0">
                  <a:moveTo>
                    <a:pt x="197" y="0"/>
                  </a:moveTo>
                  <a:cubicBezTo>
                    <a:pt x="89" y="0"/>
                    <a:pt x="0" y="88"/>
                    <a:pt x="0" y="198"/>
                  </a:cubicBezTo>
                  <a:cubicBezTo>
                    <a:pt x="0" y="306"/>
                    <a:pt x="89" y="394"/>
                    <a:pt x="197" y="394"/>
                  </a:cubicBezTo>
                  <a:cubicBezTo>
                    <a:pt x="306" y="394"/>
                    <a:pt x="394" y="306"/>
                    <a:pt x="394" y="198"/>
                  </a:cubicBezTo>
                  <a:cubicBezTo>
                    <a:pt x="394" y="88"/>
                    <a:pt x="306"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106"/>
          <p:cNvGrpSpPr/>
          <p:nvPr/>
        </p:nvGrpSpPr>
        <p:grpSpPr>
          <a:xfrm>
            <a:off x="7909818" y="1471825"/>
            <a:ext cx="330693" cy="366447"/>
            <a:chOff x="7976520" y="1411921"/>
            <a:chExt cx="333461" cy="369514"/>
          </a:xfrm>
        </p:grpSpPr>
        <p:sp>
          <p:nvSpPr>
            <p:cNvPr id="1382" name="Google Shape;1382;p106"/>
            <p:cNvSpPr/>
            <p:nvPr/>
          </p:nvSpPr>
          <p:spPr>
            <a:xfrm>
              <a:off x="7976520" y="1450136"/>
              <a:ext cx="333461" cy="331299"/>
            </a:xfrm>
            <a:custGeom>
              <a:avLst/>
              <a:gdLst/>
              <a:ahLst/>
              <a:cxnLst/>
              <a:rect l="l" t="t" r="r" b="b"/>
              <a:pathLst>
                <a:path w="9101" h="9042" extrusionOk="0">
                  <a:moveTo>
                    <a:pt x="2644" y="391"/>
                  </a:moveTo>
                  <a:cubicBezTo>
                    <a:pt x="2883" y="391"/>
                    <a:pt x="3077" y="585"/>
                    <a:pt x="3077" y="825"/>
                  </a:cubicBezTo>
                  <a:cubicBezTo>
                    <a:pt x="3077" y="1063"/>
                    <a:pt x="2883" y="1258"/>
                    <a:pt x="2644" y="1258"/>
                  </a:cubicBezTo>
                  <a:cubicBezTo>
                    <a:pt x="2405" y="1258"/>
                    <a:pt x="2210" y="1063"/>
                    <a:pt x="2210" y="825"/>
                  </a:cubicBezTo>
                  <a:cubicBezTo>
                    <a:pt x="2210" y="585"/>
                    <a:pt x="2405" y="391"/>
                    <a:pt x="2644" y="391"/>
                  </a:cubicBezTo>
                  <a:close/>
                  <a:moveTo>
                    <a:pt x="7414" y="578"/>
                  </a:moveTo>
                  <a:cubicBezTo>
                    <a:pt x="7429" y="578"/>
                    <a:pt x="7444" y="579"/>
                    <a:pt x="7459" y="580"/>
                  </a:cubicBezTo>
                  <a:cubicBezTo>
                    <a:pt x="7659" y="601"/>
                    <a:pt x="7821" y="762"/>
                    <a:pt x="7843" y="962"/>
                  </a:cubicBezTo>
                  <a:cubicBezTo>
                    <a:pt x="7855" y="1072"/>
                    <a:pt x="7826" y="1176"/>
                    <a:pt x="7767" y="1262"/>
                  </a:cubicBezTo>
                  <a:lnTo>
                    <a:pt x="7060" y="1262"/>
                  </a:lnTo>
                  <a:cubicBezTo>
                    <a:pt x="7008" y="1188"/>
                    <a:pt x="6980" y="1102"/>
                    <a:pt x="6980" y="1011"/>
                  </a:cubicBezTo>
                  <a:cubicBezTo>
                    <a:pt x="6980" y="772"/>
                    <a:pt x="7175" y="578"/>
                    <a:pt x="7414" y="578"/>
                  </a:cubicBezTo>
                  <a:close/>
                  <a:moveTo>
                    <a:pt x="2589" y="3841"/>
                  </a:moveTo>
                  <a:lnTo>
                    <a:pt x="2669" y="4070"/>
                  </a:lnTo>
                  <a:cubicBezTo>
                    <a:pt x="2691" y="4131"/>
                    <a:pt x="2742" y="4178"/>
                    <a:pt x="2805" y="4195"/>
                  </a:cubicBezTo>
                  <a:cubicBezTo>
                    <a:pt x="2963" y="4235"/>
                    <a:pt x="3116" y="4298"/>
                    <a:pt x="3258" y="4382"/>
                  </a:cubicBezTo>
                  <a:cubicBezTo>
                    <a:pt x="3288" y="4400"/>
                    <a:pt x="3321" y="4409"/>
                    <a:pt x="3355" y="4409"/>
                  </a:cubicBezTo>
                  <a:cubicBezTo>
                    <a:pt x="3384" y="4409"/>
                    <a:pt x="3413" y="4403"/>
                    <a:pt x="3440" y="4390"/>
                  </a:cubicBezTo>
                  <a:lnTo>
                    <a:pt x="3660" y="4286"/>
                  </a:lnTo>
                  <a:lnTo>
                    <a:pt x="3949" y="4576"/>
                  </a:lnTo>
                  <a:lnTo>
                    <a:pt x="3845" y="4794"/>
                  </a:lnTo>
                  <a:cubicBezTo>
                    <a:pt x="3816" y="4854"/>
                    <a:pt x="3819" y="4923"/>
                    <a:pt x="3853" y="4980"/>
                  </a:cubicBezTo>
                  <a:cubicBezTo>
                    <a:pt x="3937" y="5121"/>
                    <a:pt x="4000" y="5272"/>
                    <a:pt x="4040" y="5430"/>
                  </a:cubicBezTo>
                  <a:cubicBezTo>
                    <a:pt x="4056" y="5492"/>
                    <a:pt x="4103" y="5543"/>
                    <a:pt x="4164" y="5565"/>
                  </a:cubicBezTo>
                  <a:lnTo>
                    <a:pt x="4393" y="5646"/>
                  </a:lnTo>
                  <a:lnTo>
                    <a:pt x="4393" y="6055"/>
                  </a:lnTo>
                  <a:lnTo>
                    <a:pt x="4164" y="6136"/>
                  </a:lnTo>
                  <a:cubicBezTo>
                    <a:pt x="4103" y="6158"/>
                    <a:pt x="4056" y="6209"/>
                    <a:pt x="4040" y="6272"/>
                  </a:cubicBezTo>
                  <a:cubicBezTo>
                    <a:pt x="4000" y="6429"/>
                    <a:pt x="3937" y="6582"/>
                    <a:pt x="3853" y="6722"/>
                  </a:cubicBezTo>
                  <a:cubicBezTo>
                    <a:pt x="3819" y="6778"/>
                    <a:pt x="3816" y="6847"/>
                    <a:pt x="3845" y="6907"/>
                  </a:cubicBezTo>
                  <a:lnTo>
                    <a:pt x="3949" y="7127"/>
                  </a:lnTo>
                  <a:lnTo>
                    <a:pt x="3660" y="7416"/>
                  </a:lnTo>
                  <a:lnTo>
                    <a:pt x="3440" y="7312"/>
                  </a:lnTo>
                  <a:cubicBezTo>
                    <a:pt x="3413" y="7299"/>
                    <a:pt x="3384" y="7292"/>
                    <a:pt x="3355" y="7292"/>
                  </a:cubicBezTo>
                  <a:cubicBezTo>
                    <a:pt x="3321" y="7292"/>
                    <a:pt x="3288" y="7301"/>
                    <a:pt x="3258" y="7319"/>
                  </a:cubicBezTo>
                  <a:cubicBezTo>
                    <a:pt x="3116" y="7403"/>
                    <a:pt x="2963" y="7466"/>
                    <a:pt x="2805" y="7507"/>
                  </a:cubicBezTo>
                  <a:cubicBezTo>
                    <a:pt x="2742" y="7523"/>
                    <a:pt x="2691" y="7570"/>
                    <a:pt x="2669" y="7631"/>
                  </a:cubicBezTo>
                  <a:lnTo>
                    <a:pt x="2589" y="7860"/>
                  </a:lnTo>
                  <a:lnTo>
                    <a:pt x="2179" y="7860"/>
                  </a:lnTo>
                  <a:lnTo>
                    <a:pt x="2098" y="7631"/>
                  </a:lnTo>
                  <a:cubicBezTo>
                    <a:pt x="2076" y="7570"/>
                    <a:pt x="2026" y="7523"/>
                    <a:pt x="1964" y="7507"/>
                  </a:cubicBezTo>
                  <a:cubicBezTo>
                    <a:pt x="1804" y="7466"/>
                    <a:pt x="1652" y="7403"/>
                    <a:pt x="1511" y="7319"/>
                  </a:cubicBezTo>
                  <a:cubicBezTo>
                    <a:pt x="1481" y="7301"/>
                    <a:pt x="1447" y="7292"/>
                    <a:pt x="1413" y="7292"/>
                  </a:cubicBezTo>
                  <a:cubicBezTo>
                    <a:pt x="1384" y="7292"/>
                    <a:pt x="1354" y="7299"/>
                    <a:pt x="1327" y="7312"/>
                  </a:cubicBezTo>
                  <a:lnTo>
                    <a:pt x="1109" y="7416"/>
                  </a:lnTo>
                  <a:lnTo>
                    <a:pt x="819" y="7127"/>
                  </a:lnTo>
                  <a:lnTo>
                    <a:pt x="923" y="6907"/>
                  </a:lnTo>
                  <a:cubicBezTo>
                    <a:pt x="951" y="6847"/>
                    <a:pt x="948" y="6778"/>
                    <a:pt x="914" y="6722"/>
                  </a:cubicBezTo>
                  <a:cubicBezTo>
                    <a:pt x="830" y="6581"/>
                    <a:pt x="768" y="6429"/>
                    <a:pt x="728" y="6272"/>
                  </a:cubicBezTo>
                  <a:cubicBezTo>
                    <a:pt x="713" y="6209"/>
                    <a:pt x="665" y="6158"/>
                    <a:pt x="603" y="6136"/>
                  </a:cubicBezTo>
                  <a:lnTo>
                    <a:pt x="374" y="6055"/>
                  </a:lnTo>
                  <a:lnTo>
                    <a:pt x="374" y="5646"/>
                  </a:lnTo>
                  <a:lnTo>
                    <a:pt x="603" y="5565"/>
                  </a:lnTo>
                  <a:cubicBezTo>
                    <a:pt x="664" y="5543"/>
                    <a:pt x="713" y="5492"/>
                    <a:pt x="728" y="5430"/>
                  </a:cubicBezTo>
                  <a:cubicBezTo>
                    <a:pt x="768" y="5271"/>
                    <a:pt x="831" y="5119"/>
                    <a:pt x="915" y="4978"/>
                  </a:cubicBezTo>
                  <a:cubicBezTo>
                    <a:pt x="949" y="4922"/>
                    <a:pt x="951" y="4853"/>
                    <a:pt x="923" y="4794"/>
                  </a:cubicBezTo>
                  <a:lnTo>
                    <a:pt x="819" y="4576"/>
                  </a:lnTo>
                  <a:lnTo>
                    <a:pt x="1109" y="4286"/>
                  </a:lnTo>
                  <a:lnTo>
                    <a:pt x="1327" y="4390"/>
                  </a:lnTo>
                  <a:cubicBezTo>
                    <a:pt x="1354" y="4403"/>
                    <a:pt x="1384" y="4409"/>
                    <a:pt x="1413" y="4409"/>
                  </a:cubicBezTo>
                  <a:cubicBezTo>
                    <a:pt x="1447" y="4409"/>
                    <a:pt x="1481" y="4400"/>
                    <a:pt x="1511" y="4382"/>
                  </a:cubicBezTo>
                  <a:cubicBezTo>
                    <a:pt x="1652" y="4298"/>
                    <a:pt x="1804" y="4235"/>
                    <a:pt x="1964" y="4195"/>
                  </a:cubicBezTo>
                  <a:cubicBezTo>
                    <a:pt x="2027" y="4178"/>
                    <a:pt x="2076" y="4131"/>
                    <a:pt x="2098" y="4070"/>
                  </a:cubicBezTo>
                  <a:lnTo>
                    <a:pt x="2179" y="3841"/>
                  </a:lnTo>
                  <a:close/>
                  <a:moveTo>
                    <a:pt x="8043" y="2758"/>
                  </a:moveTo>
                  <a:lnTo>
                    <a:pt x="5648" y="6215"/>
                  </a:lnTo>
                  <a:cubicBezTo>
                    <a:pt x="5626" y="6248"/>
                    <a:pt x="5613" y="6286"/>
                    <a:pt x="5613" y="6325"/>
                  </a:cubicBezTo>
                  <a:lnTo>
                    <a:pt x="5613" y="7899"/>
                  </a:lnTo>
                  <a:lnTo>
                    <a:pt x="4452" y="8483"/>
                  </a:lnTo>
                  <a:lnTo>
                    <a:pt x="4452" y="6455"/>
                  </a:lnTo>
                  <a:lnTo>
                    <a:pt x="4658" y="6380"/>
                  </a:lnTo>
                  <a:cubicBezTo>
                    <a:pt x="4735" y="6352"/>
                    <a:pt x="4787" y="6277"/>
                    <a:pt x="4787" y="6195"/>
                  </a:cubicBezTo>
                  <a:lnTo>
                    <a:pt x="4787" y="5505"/>
                  </a:lnTo>
                  <a:cubicBezTo>
                    <a:pt x="4787" y="5422"/>
                    <a:pt x="4735" y="5349"/>
                    <a:pt x="4658" y="5320"/>
                  </a:cubicBezTo>
                  <a:lnTo>
                    <a:pt x="4402" y="5227"/>
                  </a:lnTo>
                  <a:cubicBezTo>
                    <a:pt x="4366" y="5104"/>
                    <a:pt x="4317" y="4985"/>
                    <a:pt x="4260" y="4871"/>
                  </a:cubicBezTo>
                  <a:lnTo>
                    <a:pt x="4377" y="4615"/>
                  </a:lnTo>
                  <a:cubicBezTo>
                    <a:pt x="4412" y="4541"/>
                    <a:pt x="4397" y="4454"/>
                    <a:pt x="4339" y="4396"/>
                  </a:cubicBezTo>
                  <a:lnTo>
                    <a:pt x="3867" y="3909"/>
                  </a:lnTo>
                  <a:cubicBezTo>
                    <a:pt x="3830" y="3871"/>
                    <a:pt x="3780" y="3851"/>
                    <a:pt x="3730" y="3851"/>
                  </a:cubicBezTo>
                  <a:cubicBezTo>
                    <a:pt x="3703" y="3851"/>
                    <a:pt x="3675" y="3857"/>
                    <a:pt x="3648" y="3870"/>
                  </a:cubicBezTo>
                  <a:lnTo>
                    <a:pt x="3403" y="3989"/>
                  </a:lnTo>
                  <a:cubicBezTo>
                    <a:pt x="3292" y="3930"/>
                    <a:pt x="3176" y="3880"/>
                    <a:pt x="3057" y="3842"/>
                  </a:cubicBezTo>
                  <a:lnTo>
                    <a:pt x="2966" y="3580"/>
                  </a:lnTo>
                  <a:cubicBezTo>
                    <a:pt x="2938" y="3501"/>
                    <a:pt x="2864" y="3447"/>
                    <a:pt x="2780" y="3447"/>
                  </a:cubicBezTo>
                  <a:lnTo>
                    <a:pt x="2500" y="3447"/>
                  </a:lnTo>
                  <a:lnTo>
                    <a:pt x="2022" y="2758"/>
                  </a:lnTo>
                  <a:close/>
                  <a:moveTo>
                    <a:pt x="2647" y="1"/>
                  </a:moveTo>
                  <a:cubicBezTo>
                    <a:pt x="2191" y="1"/>
                    <a:pt x="1821" y="372"/>
                    <a:pt x="1821" y="828"/>
                  </a:cubicBezTo>
                  <a:cubicBezTo>
                    <a:pt x="1821" y="987"/>
                    <a:pt x="1866" y="1135"/>
                    <a:pt x="1944" y="1261"/>
                  </a:cubicBezTo>
                  <a:lnTo>
                    <a:pt x="1162" y="1261"/>
                  </a:lnTo>
                  <a:cubicBezTo>
                    <a:pt x="1054" y="1261"/>
                    <a:pt x="966" y="1349"/>
                    <a:pt x="966" y="1458"/>
                  </a:cubicBezTo>
                  <a:lnTo>
                    <a:pt x="966" y="2561"/>
                  </a:lnTo>
                  <a:cubicBezTo>
                    <a:pt x="966" y="2670"/>
                    <a:pt x="1053" y="2758"/>
                    <a:pt x="1162" y="2758"/>
                  </a:cubicBezTo>
                  <a:lnTo>
                    <a:pt x="1540" y="2758"/>
                  </a:lnTo>
                  <a:lnTo>
                    <a:pt x="2014" y="3454"/>
                  </a:lnTo>
                  <a:cubicBezTo>
                    <a:pt x="1941" y="3463"/>
                    <a:pt x="1881" y="3513"/>
                    <a:pt x="1855" y="3583"/>
                  </a:cubicBezTo>
                  <a:lnTo>
                    <a:pt x="1762" y="3847"/>
                  </a:lnTo>
                  <a:cubicBezTo>
                    <a:pt x="1641" y="3885"/>
                    <a:pt x="1522" y="3935"/>
                    <a:pt x="1410" y="3995"/>
                  </a:cubicBezTo>
                  <a:lnTo>
                    <a:pt x="1159" y="3874"/>
                  </a:lnTo>
                  <a:cubicBezTo>
                    <a:pt x="1132" y="3861"/>
                    <a:pt x="1104" y="3855"/>
                    <a:pt x="1076" y="3855"/>
                  </a:cubicBezTo>
                  <a:cubicBezTo>
                    <a:pt x="1025" y="3855"/>
                    <a:pt x="975" y="3875"/>
                    <a:pt x="937" y="3913"/>
                  </a:cubicBezTo>
                  <a:lnTo>
                    <a:pt x="456" y="4398"/>
                  </a:lnTo>
                  <a:cubicBezTo>
                    <a:pt x="399" y="4457"/>
                    <a:pt x="383" y="4547"/>
                    <a:pt x="419" y="4622"/>
                  </a:cubicBezTo>
                  <a:lnTo>
                    <a:pt x="537" y="4875"/>
                  </a:lnTo>
                  <a:cubicBezTo>
                    <a:pt x="478" y="4988"/>
                    <a:pt x="429" y="5108"/>
                    <a:pt x="391" y="5231"/>
                  </a:cubicBezTo>
                  <a:lnTo>
                    <a:pt x="131" y="5324"/>
                  </a:lnTo>
                  <a:cubicBezTo>
                    <a:pt x="53" y="5352"/>
                    <a:pt x="0" y="5426"/>
                    <a:pt x="0" y="5509"/>
                  </a:cubicBezTo>
                  <a:lnTo>
                    <a:pt x="0" y="6196"/>
                  </a:lnTo>
                  <a:cubicBezTo>
                    <a:pt x="0" y="6279"/>
                    <a:pt x="53" y="6354"/>
                    <a:pt x="131" y="6382"/>
                  </a:cubicBezTo>
                  <a:lnTo>
                    <a:pt x="391" y="6476"/>
                  </a:lnTo>
                  <a:cubicBezTo>
                    <a:pt x="429" y="6598"/>
                    <a:pt x="478" y="6717"/>
                    <a:pt x="537" y="6832"/>
                  </a:cubicBezTo>
                  <a:lnTo>
                    <a:pt x="419" y="7085"/>
                  </a:lnTo>
                  <a:cubicBezTo>
                    <a:pt x="383" y="7159"/>
                    <a:pt x="399" y="7249"/>
                    <a:pt x="456" y="7307"/>
                  </a:cubicBezTo>
                  <a:lnTo>
                    <a:pt x="938" y="7793"/>
                  </a:lnTo>
                  <a:cubicBezTo>
                    <a:pt x="976" y="7830"/>
                    <a:pt x="1026" y="7850"/>
                    <a:pt x="1077" y="7850"/>
                  </a:cubicBezTo>
                  <a:cubicBezTo>
                    <a:pt x="1105" y="7850"/>
                    <a:pt x="1133" y="7844"/>
                    <a:pt x="1160" y="7832"/>
                  </a:cubicBezTo>
                  <a:lnTo>
                    <a:pt x="1410" y="7712"/>
                  </a:lnTo>
                  <a:cubicBezTo>
                    <a:pt x="1522" y="7772"/>
                    <a:pt x="1641" y="7821"/>
                    <a:pt x="1763" y="7859"/>
                  </a:cubicBezTo>
                  <a:lnTo>
                    <a:pt x="1855" y="8121"/>
                  </a:lnTo>
                  <a:cubicBezTo>
                    <a:pt x="1883" y="8200"/>
                    <a:pt x="1957" y="8254"/>
                    <a:pt x="2041" y="8254"/>
                  </a:cubicBezTo>
                  <a:lnTo>
                    <a:pt x="2795" y="8254"/>
                  </a:lnTo>
                  <a:cubicBezTo>
                    <a:pt x="2844" y="8254"/>
                    <a:pt x="2887" y="8223"/>
                    <a:pt x="2903" y="8177"/>
                  </a:cubicBezTo>
                  <a:lnTo>
                    <a:pt x="3016" y="7859"/>
                  </a:lnTo>
                  <a:cubicBezTo>
                    <a:pt x="3139" y="7821"/>
                    <a:pt x="3259" y="7771"/>
                    <a:pt x="3373" y="7711"/>
                  </a:cubicBezTo>
                  <a:lnTo>
                    <a:pt x="3625" y="7832"/>
                  </a:lnTo>
                  <a:cubicBezTo>
                    <a:pt x="3652" y="7844"/>
                    <a:pt x="3681" y="7850"/>
                    <a:pt x="3710" y="7850"/>
                  </a:cubicBezTo>
                  <a:cubicBezTo>
                    <a:pt x="3761" y="7850"/>
                    <a:pt x="3811" y="7830"/>
                    <a:pt x="3850" y="7793"/>
                  </a:cubicBezTo>
                  <a:lnTo>
                    <a:pt x="4058" y="7584"/>
                  </a:lnTo>
                  <a:lnTo>
                    <a:pt x="4058" y="8863"/>
                  </a:lnTo>
                  <a:cubicBezTo>
                    <a:pt x="4058" y="8879"/>
                    <a:pt x="4061" y="8894"/>
                    <a:pt x="4067" y="8909"/>
                  </a:cubicBezTo>
                  <a:cubicBezTo>
                    <a:pt x="4102" y="8996"/>
                    <a:pt x="4179" y="9042"/>
                    <a:pt x="4255" y="9042"/>
                  </a:cubicBezTo>
                  <a:cubicBezTo>
                    <a:pt x="4286" y="9042"/>
                    <a:pt x="4316" y="9034"/>
                    <a:pt x="4345" y="9019"/>
                  </a:cubicBezTo>
                  <a:lnTo>
                    <a:pt x="5900" y="8232"/>
                  </a:lnTo>
                  <a:cubicBezTo>
                    <a:pt x="5966" y="8199"/>
                    <a:pt x="6008" y="8131"/>
                    <a:pt x="6008" y="8056"/>
                  </a:cubicBezTo>
                  <a:lnTo>
                    <a:pt x="6008" y="6416"/>
                  </a:lnTo>
                  <a:lnTo>
                    <a:pt x="8520" y="2758"/>
                  </a:lnTo>
                  <a:lnTo>
                    <a:pt x="8903" y="2758"/>
                  </a:lnTo>
                  <a:cubicBezTo>
                    <a:pt x="9012" y="2758"/>
                    <a:pt x="9101" y="2670"/>
                    <a:pt x="9101" y="2561"/>
                  </a:cubicBezTo>
                  <a:lnTo>
                    <a:pt x="9101" y="1458"/>
                  </a:lnTo>
                  <a:cubicBezTo>
                    <a:pt x="9101" y="1350"/>
                    <a:pt x="9012" y="1262"/>
                    <a:pt x="8903" y="1262"/>
                  </a:cubicBezTo>
                  <a:lnTo>
                    <a:pt x="8201" y="1262"/>
                  </a:lnTo>
                  <a:cubicBezTo>
                    <a:pt x="8238" y="1146"/>
                    <a:pt x="8250" y="1021"/>
                    <a:pt x="8232" y="895"/>
                  </a:cubicBezTo>
                  <a:cubicBezTo>
                    <a:pt x="8180" y="519"/>
                    <a:pt x="7872" y="224"/>
                    <a:pt x="7494" y="187"/>
                  </a:cubicBezTo>
                  <a:cubicBezTo>
                    <a:pt x="7467" y="185"/>
                    <a:pt x="7440" y="183"/>
                    <a:pt x="7414" y="183"/>
                  </a:cubicBezTo>
                  <a:cubicBezTo>
                    <a:pt x="6958" y="183"/>
                    <a:pt x="6586" y="555"/>
                    <a:pt x="6586" y="1011"/>
                  </a:cubicBezTo>
                  <a:cubicBezTo>
                    <a:pt x="6586" y="1097"/>
                    <a:pt x="6599" y="1181"/>
                    <a:pt x="6624" y="1262"/>
                  </a:cubicBezTo>
                  <a:lnTo>
                    <a:pt x="5923" y="1262"/>
                  </a:lnTo>
                  <a:cubicBezTo>
                    <a:pt x="5825" y="1262"/>
                    <a:pt x="5736" y="1331"/>
                    <a:pt x="5722" y="1429"/>
                  </a:cubicBezTo>
                  <a:cubicBezTo>
                    <a:pt x="5705" y="1551"/>
                    <a:pt x="5798" y="1656"/>
                    <a:pt x="5917" y="1656"/>
                  </a:cubicBezTo>
                  <a:lnTo>
                    <a:pt x="8707" y="1656"/>
                  </a:lnTo>
                  <a:lnTo>
                    <a:pt x="8707" y="2365"/>
                  </a:lnTo>
                  <a:lnTo>
                    <a:pt x="1360" y="2365"/>
                  </a:lnTo>
                  <a:lnTo>
                    <a:pt x="1360" y="1656"/>
                  </a:lnTo>
                  <a:lnTo>
                    <a:pt x="4143" y="1656"/>
                  </a:lnTo>
                  <a:cubicBezTo>
                    <a:pt x="4242" y="1656"/>
                    <a:pt x="4330" y="1585"/>
                    <a:pt x="4344" y="1488"/>
                  </a:cubicBezTo>
                  <a:cubicBezTo>
                    <a:pt x="4361" y="1366"/>
                    <a:pt x="4267" y="1262"/>
                    <a:pt x="4149" y="1262"/>
                  </a:cubicBezTo>
                  <a:lnTo>
                    <a:pt x="3352" y="1262"/>
                  </a:lnTo>
                  <a:cubicBezTo>
                    <a:pt x="3439" y="1121"/>
                    <a:pt x="3484" y="953"/>
                    <a:pt x="3473" y="773"/>
                  </a:cubicBezTo>
                  <a:cubicBezTo>
                    <a:pt x="3447" y="365"/>
                    <a:pt x="3119" y="34"/>
                    <a:pt x="2711" y="3"/>
                  </a:cubicBezTo>
                  <a:cubicBezTo>
                    <a:pt x="2690" y="2"/>
                    <a:pt x="2668" y="1"/>
                    <a:pt x="2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6"/>
            <p:cNvSpPr/>
            <p:nvPr/>
          </p:nvSpPr>
          <p:spPr>
            <a:xfrm>
              <a:off x="8036976" y="1614760"/>
              <a:ext cx="53714" cy="99551"/>
            </a:xfrm>
            <a:custGeom>
              <a:avLst/>
              <a:gdLst/>
              <a:ahLst/>
              <a:cxnLst/>
              <a:rect l="l" t="t" r="r" b="b"/>
              <a:pathLst>
                <a:path w="1466" h="2717" extrusionOk="0">
                  <a:moveTo>
                    <a:pt x="733" y="1"/>
                  </a:moveTo>
                  <a:cubicBezTo>
                    <a:pt x="624" y="1"/>
                    <a:pt x="536" y="89"/>
                    <a:pt x="536" y="197"/>
                  </a:cubicBezTo>
                  <a:lnTo>
                    <a:pt x="536" y="227"/>
                  </a:lnTo>
                  <a:cubicBezTo>
                    <a:pt x="228" y="308"/>
                    <a:pt x="1" y="572"/>
                    <a:pt x="1" y="885"/>
                  </a:cubicBezTo>
                  <a:cubicBezTo>
                    <a:pt x="1" y="1262"/>
                    <a:pt x="329" y="1569"/>
                    <a:pt x="734" y="1569"/>
                  </a:cubicBezTo>
                  <a:cubicBezTo>
                    <a:pt x="921" y="1569"/>
                    <a:pt x="1072" y="1698"/>
                    <a:pt x="1072" y="1858"/>
                  </a:cubicBezTo>
                  <a:cubicBezTo>
                    <a:pt x="1072" y="2016"/>
                    <a:pt x="921" y="2146"/>
                    <a:pt x="734" y="2146"/>
                  </a:cubicBezTo>
                  <a:cubicBezTo>
                    <a:pt x="531" y="2146"/>
                    <a:pt x="369" y="1993"/>
                    <a:pt x="399" y="1815"/>
                  </a:cubicBezTo>
                  <a:cubicBezTo>
                    <a:pt x="403" y="1787"/>
                    <a:pt x="393" y="1759"/>
                    <a:pt x="372" y="1739"/>
                  </a:cubicBezTo>
                  <a:cubicBezTo>
                    <a:pt x="315" y="1683"/>
                    <a:pt x="254" y="1660"/>
                    <a:pt x="198" y="1660"/>
                  </a:cubicBezTo>
                  <a:cubicBezTo>
                    <a:pt x="90" y="1660"/>
                    <a:pt x="2" y="1749"/>
                    <a:pt x="2" y="1858"/>
                  </a:cubicBezTo>
                  <a:cubicBezTo>
                    <a:pt x="2" y="2171"/>
                    <a:pt x="228" y="2434"/>
                    <a:pt x="536" y="2515"/>
                  </a:cubicBezTo>
                  <a:lnTo>
                    <a:pt x="536" y="2579"/>
                  </a:lnTo>
                  <a:cubicBezTo>
                    <a:pt x="536" y="2602"/>
                    <a:pt x="546" y="2625"/>
                    <a:pt x="564" y="2642"/>
                  </a:cubicBezTo>
                  <a:cubicBezTo>
                    <a:pt x="620" y="2695"/>
                    <a:pt x="679" y="2717"/>
                    <a:pt x="734" y="2717"/>
                  </a:cubicBezTo>
                  <a:cubicBezTo>
                    <a:pt x="842" y="2717"/>
                    <a:pt x="931" y="2629"/>
                    <a:pt x="931" y="2519"/>
                  </a:cubicBezTo>
                  <a:lnTo>
                    <a:pt x="931" y="2515"/>
                  </a:lnTo>
                  <a:cubicBezTo>
                    <a:pt x="1239" y="2434"/>
                    <a:pt x="1466" y="2171"/>
                    <a:pt x="1466" y="1858"/>
                  </a:cubicBezTo>
                  <a:cubicBezTo>
                    <a:pt x="1466" y="1480"/>
                    <a:pt x="1138" y="1174"/>
                    <a:pt x="734" y="1174"/>
                  </a:cubicBezTo>
                  <a:cubicBezTo>
                    <a:pt x="547" y="1174"/>
                    <a:pt x="395" y="1045"/>
                    <a:pt x="395" y="885"/>
                  </a:cubicBezTo>
                  <a:cubicBezTo>
                    <a:pt x="395" y="726"/>
                    <a:pt x="547" y="596"/>
                    <a:pt x="734" y="596"/>
                  </a:cubicBezTo>
                  <a:cubicBezTo>
                    <a:pt x="936" y="596"/>
                    <a:pt x="1098" y="749"/>
                    <a:pt x="1069" y="927"/>
                  </a:cubicBezTo>
                  <a:cubicBezTo>
                    <a:pt x="1065" y="955"/>
                    <a:pt x="1074" y="984"/>
                    <a:pt x="1095" y="1004"/>
                  </a:cubicBezTo>
                  <a:cubicBezTo>
                    <a:pt x="1152" y="1059"/>
                    <a:pt x="1213" y="1082"/>
                    <a:pt x="1269" y="1082"/>
                  </a:cubicBezTo>
                  <a:cubicBezTo>
                    <a:pt x="1378" y="1082"/>
                    <a:pt x="1466" y="994"/>
                    <a:pt x="1466" y="885"/>
                  </a:cubicBezTo>
                  <a:cubicBezTo>
                    <a:pt x="1466" y="572"/>
                    <a:pt x="1239" y="308"/>
                    <a:pt x="930" y="227"/>
                  </a:cubicBezTo>
                  <a:lnTo>
                    <a:pt x="930" y="138"/>
                  </a:lnTo>
                  <a:cubicBezTo>
                    <a:pt x="930" y="115"/>
                    <a:pt x="922" y="91"/>
                    <a:pt x="904" y="75"/>
                  </a:cubicBezTo>
                  <a:cubicBezTo>
                    <a:pt x="847" y="23"/>
                    <a:pt x="788"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6"/>
            <p:cNvSpPr/>
            <p:nvPr/>
          </p:nvSpPr>
          <p:spPr>
            <a:xfrm>
              <a:off x="8130445" y="1411994"/>
              <a:ext cx="60639" cy="60639"/>
            </a:xfrm>
            <a:custGeom>
              <a:avLst/>
              <a:gdLst/>
              <a:ahLst/>
              <a:cxnLst/>
              <a:rect l="l" t="t" r="r" b="b"/>
              <a:pathLst>
                <a:path w="1655" h="1655" extrusionOk="0">
                  <a:moveTo>
                    <a:pt x="827" y="394"/>
                  </a:moveTo>
                  <a:cubicBezTo>
                    <a:pt x="1066" y="394"/>
                    <a:pt x="1261" y="589"/>
                    <a:pt x="1261" y="827"/>
                  </a:cubicBezTo>
                  <a:cubicBezTo>
                    <a:pt x="1261" y="1066"/>
                    <a:pt x="1067" y="1261"/>
                    <a:pt x="827" y="1261"/>
                  </a:cubicBezTo>
                  <a:cubicBezTo>
                    <a:pt x="589" y="1261"/>
                    <a:pt x="395" y="1066"/>
                    <a:pt x="395" y="827"/>
                  </a:cubicBezTo>
                  <a:cubicBezTo>
                    <a:pt x="395" y="589"/>
                    <a:pt x="589" y="394"/>
                    <a:pt x="827" y="394"/>
                  </a:cubicBezTo>
                  <a:close/>
                  <a:moveTo>
                    <a:pt x="827" y="0"/>
                  </a:moveTo>
                  <a:cubicBezTo>
                    <a:pt x="372" y="0"/>
                    <a:pt x="1" y="371"/>
                    <a:pt x="1" y="827"/>
                  </a:cubicBezTo>
                  <a:cubicBezTo>
                    <a:pt x="1" y="1283"/>
                    <a:pt x="372" y="1655"/>
                    <a:pt x="827" y="1655"/>
                  </a:cubicBezTo>
                  <a:cubicBezTo>
                    <a:pt x="1283" y="1655"/>
                    <a:pt x="1654" y="1283"/>
                    <a:pt x="1654" y="827"/>
                  </a:cubicBezTo>
                  <a:cubicBezTo>
                    <a:pt x="1654" y="371"/>
                    <a:pt x="1283" y="0"/>
                    <a:pt x="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6"/>
            <p:cNvSpPr/>
            <p:nvPr/>
          </p:nvSpPr>
          <p:spPr>
            <a:xfrm>
              <a:off x="8040017" y="1411921"/>
              <a:ext cx="14473" cy="21654"/>
            </a:xfrm>
            <a:custGeom>
              <a:avLst/>
              <a:gdLst/>
              <a:ahLst/>
              <a:cxnLst/>
              <a:rect l="l" t="t" r="r" b="b"/>
              <a:pathLst>
                <a:path w="395" h="591" extrusionOk="0">
                  <a:moveTo>
                    <a:pt x="198" y="0"/>
                  </a:moveTo>
                  <a:cubicBezTo>
                    <a:pt x="89" y="0"/>
                    <a:pt x="1" y="88"/>
                    <a:pt x="1" y="197"/>
                  </a:cubicBezTo>
                  <a:lnTo>
                    <a:pt x="1" y="393"/>
                  </a:lnTo>
                  <a:cubicBezTo>
                    <a:pt x="1" y="502"/>
                    <a:pt x="89" y="591"/>
                    <a:pt x="198" y="591"/>
                  </a:cubicBezTo>
                  <a:cubicBezTo>
                    <a:pt x="208" y="591"/>
                    <a:pt x="217" y="590"/>
                    <a:pt x="227" y="588"/>
                  </a:cubicBezTo>
                  <a:cubicBezTo>
                    <a:pt x="325" y="575"/>
                    <a:pt x="394" y="487"/>
                    <a:pt x="394" y="388"/>
                  </a:cubicBezTo>
                  <a:lnTo>
                    <a:pt x="394" y="203"/>
                  </a:lnTo>
                  <a:cubicBezTo>
                    <a:pt x="394" y="104"/>
                    <a:pt x="325" y="16"/>
                    <a:pt x="227" y="2"/>
                  </a:cubicBezTo>
                  <a:cubicBezTo>
                    <a:pt x="217" y="1"/>
                    <a:pt x="207"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6"/>
            <p:cNvSpPr/>
            <p:nvPr/>
          </p:nvSpPr>
          <p:spPr>
            <a:xfrm>
              <a:off x="8095600" y="1411994"/>
              <a:ext cx="14473" cy="27846"/>
            </a:xfrm>
            <a:custGeom>
              <a:avLst/>
              <a:gdLst/>
              <a:ahLst/>
              <a:cxnLst/>
              <a:rect l="l" t="t" r="r" b="b"/>
              <a:pathLst>
                <a:path w="395" h="760" extrusionOk="0">
                  <a:moveTo>
                    <a:pt x="197" y="0"/>
                  </a:moveTo>
                  <a:cubicBezTo>
                    <a:pt x="89" y="0"/>
                    <a:pt x="0" y="88"/>
                    <a:pt x="0" y="197"/>
                  </a:cubicBezTo>
                  <a:lnTo>
                    <a:pt x="0" y="563"/>
                  </a:lnTo>
                  <a:cubicBezTo>
                    <a:pt x="0" y="672"/>
                    <a:pt x="89" y="760"/>
                    <a:pt x="197" y="760"/>
                  </a:cubicBezTo>
                  <a:cubicBezTo>
                    <a:pt x="207" y="760"/>
                    <a:pt x="217" y="759"/>
                    <a:pt x="227" y="758"/>
                  </a:cubicBezTo>
                  <a:cubicBezTo>
                    <a:pt x="325" y="744"/>
                    <a:pt x="394" y="656"/>
                    <a:pt x="394" y="557"/>
                  </a:cubicBezTo>
                  <a:lnTo>
                    <a:pt x="394" y="203"/>
                  </a:lnTo>
                  <a:cubicBezTo>
                    <a:pt x="394" y="104"/>
                    <a:pt x="325" y="16"/>
                    <a:pt x="227" y="3"/>
                  </a:cubicBezTo>
                  <a:cubicBezTo>
                    <a:pt x="217" y="1"/>
                    <a:pt x="207"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6"/>
            <p:cNvSpPr/>
            <p:nvPr/>
          </p:nvSpPr>
          <p:spPr>
            <a:xfrm>
              <a:off x="8240658" y="1411994"/>
              <a:ext cx="14473" cy="29349"/>
            </a:xfrm>
            <a:custGeom>
              <a:avLst/>
              <a:gdLst/>
              <a:ahLst/>
              <a:cxnLst/>
              <a:rect l="l" t="t" r="r" b="b"/>
              <a:pathLst>
                <a:path w="395" h="801" extrusionOk="0">
                  <a:moveTo>
                    <a:pt x="197" y="0"/>
                  </a:moveTo>
                  <a:cubicBezTo>
                    <a:pt x="88" y="0"/>
                    <a:pt x="1" y="88"/>
                    <a:pt x="1" y="197"/>
                  </a:cubicBezTo>
                  <a:lnTo>
                    <a:pt x="1" y="603"/>
                  </a:lnTo>
                  <a:cubicBezTo>
                    <a:pt x="1" y="713"/>
                    <a:pt x="89" y="801"/>
                    <a:pt x="198" y="801"/>
                  </a:cubicBezTo>
                  <a:cubicBezTo>
                    <a:pt x="208" y="801"/>
                    <a:pt x="217" y="800"/>
                    <a:pt x="227" y="799"/>
                  </a:cubicBezTo>
                  <a:cubicBezTo>
                    <a:pt x="324" y="784"/>
                    <a:pt x="395" y="696"/>
                    <a:pt x="395" y="597"/>
                  </a:cubicBezTo>
                  <a:lnTo>
                    <a:pt x="395" y="203"/>
                  </a:lnTo>
                  <a:cubicBezTo>
                    <a:pt x="395" y="104"/>
                    <a:pt x="324" y="16"/>
                    <a:pt x="227" y="3"/>
                  </a:cubicBezTo>
                  <a:cubicBezTo>
                    <a:pt x="217" y="1"/>
                    <a:pt x="207" y="0"/>
                    <a:pt x="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6"/>
            <p:cNvSpPr/>
            <p:nvPr/>
          </p:nvSpPr>
          <p:spPr>
            <a:xfrm>
              <a:off x="8153565" y="1496193"/>
              <a:ext cx="14436" cy="14473"/>
            </a:xfrm>
            <a:custGeom>
              <a:avLst/>
              <a:gdLst/>
              <a:ahLst/>
              <a:cxnLst/>
              <a:rect l="l" t="t" r="r" b="b"/>
              <a:pathLst>
                <a:path w="394" h="395" extrusionOk="0">
                  <a:moveTo>
                    <a:pt x="196" y="1"/>
                  </a:moveTo>
                  <a:cubicBezTo>
                    <a:pt x="87" y="1"/>
                    <a:pt x="0" y="89"/>
                    <a:pt x="0" y="198"/>
                  </a:cubicBezTo>
                  <a:cubicBezTo>
                    <a:pt x="0" y="306"/>
                    <a:pt x="87" y="394"/>
                    <a:pt x="196" y="394"/>
                  </a:cubicBezTo>
                  <a:cubicBezTo>
                    <a:pt x="306" y="394"/>
                    <a:pt x="394" y="306"/>
                    <a:pt x="394" y="198"/>
                  </a:cubicBezTo>
                  <a:cubicBezTo>
                    <a:pt x="394" y="89"/>
                    <a:pt x="306"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106"/>
          <p:cNvSpPr/>
          <p:nvPr/>
        </p:nvSpPr>
        <p:spPr>
          <a:xfrm>
            <a:off x="7933859" y="3815480"/>
            <a:ext cx="50869" cy="37280"/>
          </a:xfrm>
          <a:custGeom>
            <a:avLst/>
            <a:gdLst/>
            <a:ahLst/>
            <a:cxnLst/>
            <a:rect l="l" t="t" r="r" b="b"/>
            <a:pathLst>
              <a:path w="1400" h="1026" extrusionOk="0">
                <a:moveTo>
                  <a:pt x="1184" y="0"/>
                </a:moveTo>
                <a:cubicBezTo>
                  <a:pt x="1133" y="0"/>
                  <a:pt x="1083" y="19"/>
                  <a:pt x="1044" y="58"/>
                </a:cubicBezTo>
                <a:lnTo>
                  <a:pt x="553" y="549"/>
                </a:lnTo>
                <a:lnTo>
                  <a:pt x="355" y="352"/>
                </a:lnTo>
                <a:cubicBezTo>
                  <a:pt x="317" y="313"/>
                  <a:pt x="267" y="294"/>
                  <a:pt x="216" y="294"/>
                </a:cubicBezTo>
                <a:cubicBezTo>
                  <a:pt x="166" y="294"/>
                  <a:pt x="115" y="313"/>
                  <a:pt x="77" y="352"/>
                </a:cubicBezTo>
                <a:cubicBezTo>
                  <a:pt x="0" y="429"/>
                  <a:pt x="0" y="554"/>
                  <a:pt x="77" y="630"/>
                </a:cubicBezTo>
                <a:lnTo>
                  <a:pt x="414" y="967"/>
                </a:lnTo>
                <a:cubicBezTo>
                  <a:pt x="452" y="1005"/>
                  <a:pt x="503" y="1025"/>
                  <a:pt x="553" y="1025"/>
                </a:cubicBezTo>
                <a:cubicBezTo>
                  <a:pt x="603" y="1025"/>
                  <a:pt x="654" y="1005"/>
                  <a:pt x="693" y="967"/>
                </a:cubicBezTo>
                <a:lnTo>
                  <a:pt x="1323" y="337"/>
                </a:lnTo>
                <a:cubicBezTo>
                  <a:pt x="1399" y="259"/>
                  <a:pt x="1399" y="136"/>
                  <a:pt x="1323" y="58"/>
                </a:cubicBezTo>
                <a:cubicBezTo>
                  <a:pt x="1284" y="19"/>
                  <a:pt x="1234"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6"/>
          <p:cNvSpPr/>
          <p:nvPr/>
        </p:nvSpPr>
        <p:spPr>
          <a:xfrm>
            <a:off x="8011834" y="3841278"/>
            <a:ext cx="35717" cy="14316"/>
          </a:xfrm>
          <a:custGeom>
            <a:avLst/>
            <a:gdLst/>
            <a:ahLst/>
            <a:cxnLst/>
            <a:rect l="l" t="t" r="r" b="b"/>
            <a:pathLst>
              <a:path w="983" h="394" extrusionOk="0">
                <a:moveTo>
                  <a:pt x="197" y="0"/>
                </a:moveTo>
                <a:cubicBezTo>
                  <a:pt x="88" y="0"/>
                  <a:pt x="0" y="87"/>
                  <a:pt x="0" y="196"/>
                </a:cubicBezTo>
                <a:cubicBezTo>
                  <a:pt x="0" y="306"/>
                  <a:pt x="88" y="394"/>
                  <a:pt x="197" y="394"/>
                </a:cubicBezTo>
                <a:lnTo>
                  <a:pt x="786" y="394"/>
                </a:lnTo>
                <a:cubicBezTo>
                  <a:pt x="894" y="394"/>
                  <a:pt x="982" y="306"/>
                  <a:pt x="982" y="196"/>
                </a:cubicBezTo>
                <a:cubicBezTo>
                  <a:pt x="982" y="87"/>
                  <a:pt x="894" y="0"/>
                  <a:pt x="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6"/>
          <p:cNvSpPr/>
          <p:nvPr/>
        </p:nvSpPr>
        <p:spPr>
          <a:xfrm>
            <a:off x="8011834" y="3812609"/>
            <a:ext cx="78084" cy="14352"/>
          </a:xfrm>
          <a:custGeom>
            <a:avLst/>
            <a:gdLst/>
            <a:ahLst/>
            <a:cxnLst/>
            <a:rect l="l" t="t" r="r" b="b"/>
            <a:pathLst>
              <a:path w="2149" h="395" extrusionOk="0">
                <a:moveTo>
                  <a:pt x="197" y="0"/>
                </a:moveTo>
                <a:cubicBezTo>
                  <a:pt x="88" y="0"/>
                  <a:pt x="0" y="88"/>
                  <a:pt x="0" y="198"/>
                </a:cubicBezTo>
                <a:cubicBezTo>
                  <a:pt x="0" y="307"/>
                  <a:pt x="88" y="394"/>
                  <a:pt x="197" y="394"/>
                </a:cubicBezTo>
                <a:lnTo>
                  <a:pt x="1952" y="394"/>
                </a:lnTo>
                <a:cubicBezTo>
                  <a:pt x="2060" y="394"/>
                  <a:pt x="2148" y="306"/>
                  <a:pt x="2148" y="198"/>
                </a:cubicBezTo>
                <a:cubicBezTo>
                  <a:pt x="2148" y="88"/>
                  <a:pt x="2060" y="0"/>
                  <a:pt x="1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6"/>
          <p:cNvSpPr/>
          <p:nvPr/>
        </p:nvSpPr>
        <p:spPr>
          <a:xfrm>
            <a:off x="8011834" y="3964345"/>
            <a:ext cx="35717" cy="14352"/>
          </a:xfrm>
          <a:custGeom>
            <a:avLst/>
            <a:gdLst/>
            <a:ahLst/>
            <a:cxnLst/>
            <a:rect l="l" t="t" r="r" b="b"/>
            <a:pathLst>
              <a:path w="983" h="395" extrusionOk="0">
                <a:moveTo>
                  <a:pt x="197" y="0"/>
                </a:moveTo>
                <a:cubicBezTo>
                  <a:pt x="88" y="0"/>
                  <a:pt x="0" y="89"/>
                  <a:pt x="0" y="198"/>
                </a:cubicBezTo>
                <a:cubicBezTo>
                  <a:pt x="0" y="306"/>
                  <a:pt x="88" y="394"/>
                  <a:pt x="197" y="394"/>
                </a:cubicBezTo>
                <a:lnTo>
                  <a:pt x="786" y="394"/>
                </a:lnTo>
                <a:cubicBezTo>
                  <a:pt x="894" y="394"/>
                  <a:pt x="982" y="306"/>
                  <a:pt x="982" y="198"/>
                </a:cubicBezTo>
                <a:cubicBezTo>
                  <a:pt x="982" y="89"/>
                  <a:pt x="894" y="0"/>
                  <a:pt x="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6"/>
          <p:cNvSpPr/>
          <p:nvPr/>
        </p:nvSpPr>
        <p:spPr>
          <a:xfrm>
            <a:off x="8011834" y="3935713"/>
            <a:ext cx="94689" cy="14352"/>
          </a:xfrm>
          <a:custGeom>
            <a:avLst/>
            <a:gdLst/>
            <a:ahLst/>
            <a:cxnLst/>
            <a:rect l="l" t="t" r="r" b="b"/>
            <a:pathLst>
              <a:path w="2606" h="395" extrusionOk="0">
                <a:moveTo>
                  <a:pt x="197" y="1"/>
                </a:moveTo>
                <a:cubicBezTo>
                  <a:pt x="88" y="1"/>
                  <a:pt x="0" y="89"/>
                  <a:pt x="0" y="197"/>
                </a:cubicBezTo>
                <a:cubicBezTo>
                  <a:pt x="0" y="306"/>
                  <a:pt x="88" y="394"/>
                  <a:pt x="197" y="394"/>
                </a:cubicBezTo>
                <a:lnTo>
                  <a:pt x="2408" y="394"/>
                </a:lnTo>
                <a:cubicBezTo>
                  <a:pt x="2517" y="394"/>
                  <a:pt x="2605" y="306"/>
                  <a:pt x="2605" y="197"/>
                </a:cubicBezTo>
                <a:cubicBezTo>
                  <a:pt x="2605" y="89"/>
                  <a:pt x="2517" y="1"/>
                  <a:pt x="2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6"/>
          <p:cNvSpPr/>
          <p:nvPr/>
        </p:nvSpPr>
        <p:spPr>
          <a:xfrm>
            <a:off x="8011834" y="4087448"/>
            <a:ext cx="35717" cy="14352"/>
          </a:xfrm>
          <a:custGeom>
            <a:avLst/>
            <a:gdLst/>
            <a:ahLst/>
            <a:cxnLst/>
            <a:rect l="l" t="t" r="r" b="b"/>
            <a:pathLst>
              <a:path w="983" h="395" extrusionOk="0">
                <a:moveTo>
                  <a:pt x="197" y="1"/>
                </a:moveTo>
                <a:cubicBezTo>
                  <a:pt x="88" y="1"/>
                  <a:pt x="0" y="89"/>
                  <a:pt x="0" y="197"/>
                </a:cubicBezTo>
                <a:cubicBezTo>
                  <a:pt x="0" y="306"/>
                  <a:pt x="88" y="395"/>
                  <a:pt x="197" y="395"/>
                </a:cubicBezTo>
                <a:lnTo>
                  <a:pt x="786" y="395"/>
                </a:lnTo>
                <a:cubicBezTo>
                  <a:pt x="894" y="395"/>
                  <a:pt x="982" y="306"/>
                  <a:pt x="982" y="197"/>
                </a:cubicBezTo>
                <a:cubicBezTo>
                  <a:pt x="982" y="88"/>
                  <a:pt x="894" y="1"/>
                  <a:pt x="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6"/>
          <p:cNvSpPr/>
          <p:nvPr/>
        </p:nvSpPr>
        <p:spPr>
          <a:xfrm>
            <a:off x="8011834" y="4025896"/>
            <a:ext cx="35717" cy="14352"/>
          </a:xfrm>
          <a:custGeom>
            <a:avLst/>
            <a:gdLst/>
            <a:ahLst/>
            <a:cxnLst/>
            <a:rect l="l" t="t" r="r" b="b"/>
            <a:pathLst>
              <a:path w="983" h="395" extrusionOk="0">
                <a:moveTo>
                  <a:pt x="197" y="1"/>
                </a:moveTo>
                <a:cubicBezTo>
                  <a:pt x="88" y="1"/>
                  <a:pt x="0" y="89"/>
                  <a:pt x="0" y="197"/>
                </a:cubicBezTo>
                <a:cubicBezTo>
                  <a:pt x="0" y="306"/>
                  <a:pt x="88" y="394"/>
                  <a:pt x="197" y="394"/>
                </a:cubicBezTo>
                <a:lnTo>
                  <a:pt x="786" y="394"/>
                </a:lnTo>
                <a:cubicBezTo>
                  <a:pt x="894" y="394"/>
                  <a:pt x="982" y="306"/>
                  <a:pt x="982" y="197"/>
                </a:cubicBezTo>
                <a:cubicBezTo>
                  <a:pt x="982" y="89"/>
                  <a:pt x="894" y="1"/>
                  <a:pt x="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6"/>
          <p:cNvSpPr/>
          <p:nvPr/>
        </p:nvSpPr>
        <p:spPr>
          <a:xfrm>
            <a:off x="8011834" y="3902793"/>
            <a:ext cx="35717" cy="14352"/>
          </a:xfrm>
          <a:custGeom>
            <a:avLst/>
            <a:gdLst/>
            <a:ahLst/>
            <a:cxnLst/>
            <a:rect l="l" t="t" r="r" b="b"/>
            <a:pathLst>
              <a:path w="983" h="395" extrusionOk="0">
                <a:moveTo>
                  <a:pt x="197" y="0"/>
                </a:moveTo>
                <a:cubicBezTo>
                  <a:pt x="88" y="0"/>
                  <a:pt x="0" y="88"/>
                  <a:pt x="0" y="198"/>
                </a:cubicBezTo>
                <a:cubicBezTo>
                  <a:pt x="0" y="306"/>
                  <a:pt x="88" y="394"/>
                  <a:pt x="197" y="394"/>
                </a:cubicBezTo>
                <a:lnTo>
                  <a:pt x="786" y="394"/>
                </a:lnTo>
                <a:cubicBezTo>
                  <a:pt x="894" y="394"/>
                  <a:pt x="982" y="306"/>
                  <a:pt x="982" y="198"/>
                </a:cubicBezTo>
                <a:cubicBezTo>
                  <a:pt x="982" y="88"/>
                  <a:pt x="894" y="0"/>
                  <a:pt x="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6"/>
          <p:cNvSpPr/>
          <p:nvPr/>
        </p:nvSpPr>
        <p:spPr>
          <a:xfrm>
            <a:off x="8011834" y="3874161"/>
            <a:ext cx="113947" cy="14352"/>
          </a:xfrm>
          <a:custGeom>
            <a:avLst/>
            <a:gdLst/>
            <a:ahLst/>
            <a:cxnLst/>
            <a:rect l="l" t="t" r="r" b="b"/>
            <a:pathLst>
              <a:path w="3136" h="395" extrusionOk="0">
                <a:moveTo>
                  <a:pt x="197" y="0"/>
                </a:moveTo>
                <a:cubicBezTo>
                  <a:pt x="88" y="0"/>
                  <a:pt x="0" y="89"/>
                  <a:pt x="0" y="198"/>
                </a:cubicBezTo>
                <a:cubicBezTo>
                  <a:pt x="0" y="306"/>
                  <a:pt x="88" y="394"/>
                  <a:pt x="197" y="394"/>
                </a:cubicBezTo>
                <a:lnTo>
                  <a:pt x="2939" y="394"/>
                </a:lnTo>
                <a:cubicBezTo>
                  <a:pt x="3047" y="394"/>
                  <a:pt x="3135" y="306"/>
                  <a:pt x="3135" y="198"/>
                </a:cubicBezTo>
                <a:cubicBezTo>
                  <a:pt x="3135" y="89"/>
                  <a:pt x="3047" y="0"/>
                  <a:pt x="2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6"/>
          <p:cNvSpPr/>
          <p:nvPr/>
        </p:nvSpPr>
        <p:spPr>
          <a:xfrm>
            <a:off x="7933823" y="3877032"/>
            <a:ext cx="50905" cy="37243"/>
          </a:xfrm>
          <a:custGeom>
            <a:avLst/>
            <a:gdLst/>
            <a:ahLst/>
            <a:cxnLst/>
            <a:rect l="l" t="t" r="r" b="b"/>
            <a:pathLst>
              <a:path w="1401" h="1025" extrusionOk="0">
                <a:moveTo>
                  <a:pt x="1185" y="0"/>
                </a:moveTo>
                <a:cubicBezTo>
                  <a:pt x="1134" y="0"/>
                  <a:pt x="1084" y="20"/>
                  <a:pt x="1045" y="58"/>
                </a:cubicBezTo>
                <a:lnTo>
                  <a:pt x="554" y="548"/>
                </a:lnTo>
                <a:lnTo>
                  <a:pt x="356" y="351"/>
                </a:lnTo>
                <a:cubicBezTo>
                  <a:pt x="318" y="313"/>
                  <a:pt x="268" y="294"/>
                  <a:pt x="217" y="294"/>
                </a:cubicBezTo>
                <a:cubicBezTo>
                  <a:pt x="167" y="294"/>
                  <a:pt x="116" y="313"/>
                  <a:pt x="78" y="351"/>
                </a:cubicBezTo>
                <a:cubicBezTo>
                  <a:pt x="0" y="428"/>
                  <a:pt x="0" y="553"/>
                  <a:pt x="78" y="629"/>
                </a:cubicBezTo>
                <a:lnTo>
                  <a:pt x="415" y="967"/>
                </a:lnTo>
                <a:cubicBezTo>
                  <a:pt x="453" y="1005"/>
                  <a:pt x="504" y="1024"/>
                  <a:pt x="554" y="1024"/>
                </a:cubicBezTo>
                <a:cubicBezTo>
                  <a:pt x="604" y="1024"/>
                  <a:pt x="655" y="1005"/>
                  <a:pt x="694" y="967"/>
                </a:cubicBezTo>
                <a:lnTo>
                  <a:pt x="1324" y="336"/>
                </a:lnTo>
                <a:cubicBezTo>
                  <a:pt x="1400" y="260"/>
                  <a:pt x="1400" y="135"/>
                  <a:pt x="1324" y="58"/>
                </a:cubicBezTo>
                <a:cubicBezTo>
                  <a:pt x="1285" y="20"/>
                  <a:pt x="1235" y="0"/>
                  <a:pt x="1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6"/>
          <p:cNvSpPr/>
          <p:nvPr/>
        </p:nvSpPr>
        <p:spPr>
          <a:xfrm>
            <a:off x="7933823" y="3938583"/>
            <a:ext cx="50905" cy="37243"/>
          </a:xfrm>
          <a:custGeom>
            <a:avLst/>
            <a:gdLst/>
            <a:ahLst/>
            <a:cxnLst/>
            <a:rect l="l" t="t" r="r" b="b"/>
            <a:pathLst>
              <a:path w="1401" h="1025" extrusionOk="0">
                <a:moveTo>
                  <a:pt x="1185" y="1"/>
                </a:moveTo>
                <a:cubicBezTo>
                  <a:pt x="1134" y="1"/>
                  <a:pt x="1084" y="20"/>
                  <a:pt x="1045" y="58"/>
                </a:cubicBezTo>
                <a:lnTo>
                  <a:pt x="554" y="549"/>
                </a:lnTo>
                <a:lnTo>
                  <a:pt x="356" y="351"/>
                </a:lnTo>
                <a:cubicBezTo>
                  <a:pt x="318" y="313"/>
                  <a:pt x="268" y="294"/>
                  <a:pt x="217" y="294"/>
                </a:cubicBezTo>
                <a:cubicBezTo>
                  <a:pt x="167" y="294"/>
                  <a:pt x="116" y="313"/>
                  <a:pt x="78" y="351"/>
                </a:cubicBezTo>
                <a:cubicBezTo>
                  <a:pt x="0" y="428"/>
                  <a:pt x="0" y="553"/>
                  <a:pt x="78" y="630"/>
                </a:cubicBezTo>
                <a:lnTo>
                  <a:pt x="415" y="967"/>
                </a:lnTo>
                <a:cubicBezTo>
                  <a:pt x="453" y="1006"/>
                  <a:pt x="504" y="1024"/>
                  <a:pt x="554" y="1024"/>
                </a:cubicBezTo>
                <a:cubicBezTo>
                  <a:pt x="604" y="1024"/>
                  <a:pt x="655" y="1006"/>
                  <a:pt x="694" y="967"/>
                </a:cubicBezTo>
                <a:lnTo>
                  <a:pt x="1324" y="336"/>
                </a:lnTo>
                <a:cubicBezTo>
                  <a:pt x="1400" y="260"/>
                  <a:pt x="1400" y="135"/>
                  <a:pt x="1324" y="58"/>
                </a:cubicBezTo>
                <a:cubicBezTo>
                  <a:pt x="1285" y="20"/>
                  <a:pt x="1235" y="1"/>
                  <a:pt x="1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6"/>
          <p:cNvSpPr/>
          <p:nvPr/>
        </p:nvSpPr>
        <p:spPr>
          <a:xfrm>
            <a:off x="7936112" y="4057399"/>
            <a:ext cx="45818" cy="45818"/>
          </a:xfrm>
          <a:custGeom>
            <a:avLst/>
            <a:gdLst/>
            <a:ahLst/>
            <a:cxnLst/>
            <a:rect l="l" t="t" r="r" b="b"/>
            <a:pathLst>
              <a:path w="1261" h="1261" extrusionOk="0">
                <a:moveTo>
                  <a:pt x="867" y="394"/>
                </a:moveTo>
                <a:lnTo>
                  <a:pt x="867" y="867"/>
                </a:lnTo>
                <a:lnTo>
                  <a:pt x="394" y="867"/>
                </a:lnTo>
                <a:lnTo>
                  <a:pt x="394" y="394"/>
                </a:lnTo>
                <a:close/>
                <a:moveTo>
                  <a:pt x="197" y="0"/>
                </a:moveTo>
                <a:cubicBezTo>
                  <a:pt x="89" y="0"/>
                  <a:pt x="0" y="88"/>
                  <a:pt x="0" y="196"/>
                </a:cubicBezTo>
                <a:lnTo>
                  <a:pt x="0" y="1063"/>
                </a:lnTo>
                <a:cubicBezTo>
                  <a:pt x="0" y="1172"/>
                  <a:pt x="89" y="1260"/>
                  <a:pt x="197" y="1260"/>
                </a:cubicBezTo>
                <a:lnTo>
                  <a:pt x="1063" y="1260"/>
                </a:lnTo>
                <a:cubicBezTo>
                  <a:pt x="1173" y="1260"/>
                  <a:pt x="1261" y="1172"/>
                  <a:pt x="1261" y="1063"/>
                </a:cubicBezTo>
                <a:lnTo>
                  <a:pt x="1261" y="196"/>
                </a:lnTo>
                <a:cubicBezTo>
                  <a:pt x="1261" y="88"/>
                  <a:pt x="1173" y="0"/>
                  <a:pt x="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6"/>
          <p:cNvSpPr/>
          <p:nvPr/>
        </p:nvSpPr>
        <p:spPr>
          <a:xfrm>
            <a:off x="7936112" y="3995811"/>
            <a:ext cx="45818" cy="45855"/>
          </a:xfrm>
          <a:custGeom>
            <a:avLst/>
            <a:gdLst/>
            <a:ahLst/>
            <a:cxnLst/>
            <a:rect l="l" t="t" r="r" b="b"/>
            <a:pathLst>
              <a:path w="1261" h="1262" extrusionOk="0">
                <a:moveTo>
                  <a:pt x="867" y="395"/>
                </a:moveTo>
                <a:lnTo>
                  <a:pt x="867" y="867"/>
                </a:lnTo>
                <a:lnTo>
                  <a:pt x="394" y="867"/>
                </a:lnTo>
                <a:lnTo>
                  <a:pt x="394" y="395"/>
                </a:lnTo>
                <a:close/>
                <a:moveTo>
                  <a:pt x="197" y="1"/>
                </a:moveTo>
                <a:cubicBezTo>
                  <a:pt x="89" y="1"/>
                  <a:pt x="0" y="89"/>
                  <a:pt x="0" y="198"/>
                </a:cubicBezTo>
                <a:lnTo>
                  <a:pt x="0" y="1065"/>
                </a:lnTo>
                <a:cubicBezTo>
                  <a:pt x="0" y="1173"/>
                  <a:pt x="89" y="1261"/>
                  <a:pt x="197" y="1261"/>
                </a:cubicBezTo>
                <a:lnTo>
                  <a:pt x="1063" y="1261"/>
                </a:lnTo>
                <a:cubicBezTo>
                  <a:pt x="1173" y="1261"/>
                  <a:pt x="1261" y="1173"/>
                  <a:pt x="1261" y="1065"/>
                </a:cubicBezTo>
                <a:lnTo>
                  <a:pt x="1261" y="198"/>
                </a:lnTo>
                <a:cubicBezTo>
                  <a:pt x="1261" y="89"/>
                  <a:pt x="1173"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6"/>
          <p:cNvSpPr/>
          <p:nvPr/>
        </p:nvSpPr>
        <p:spPr>
          <a:xfrm>
            <a:off x="7891711" y="3773985"/>
            <a:ext cx="368110" cy="366438"/>
          </a:xfrm>
          <a:custGeom>
            <a:avLst/>
            <a:gdLst/>
            <a:ahLst/>
            <a:cxnLst/>
            <a:rect l="l" t="t" r="r" b="b"/>
            <a:pathLst>
              <a:path w="10131" h="10085" extrusionOk="0">
                <a:moveTo>
                  <a:pt x="6265" y="676"/>
                </a:moveTo>
                <a:lnTo>
                  <a:pt x="6829" y="1241"/>
                </a:lnTo>
                <a:lnTo>
                  <a:pt x="6265" y="1241"/>
                </a:lnTo>
                <a:lnTo>
                  <a:pt x="6265" y="676"/>
                </a:lnTo>
                <a:close/>
                <a:moveTo>
                  <a:pt x="7474" y="5241"/>
                </a:moveTo>
                <a:cubicBezTo>
                  <a:pt x="8701" y="5241"/>
                  <a:pt x="9699" y="6239"/>
                  <a:pt x="9699" y="7466"/>
                </a:cubicBezTo>
                <a:cubicBezTo>
                  <a:pt x="9699" y="8693"/>
                  <a:pt x="8701" y="9691"/>
                  <a:pt x="7474" y="9691"/>
                </a:cubicBezTo>
                <a:cubicBezTo>
                  <a:pt x="6247" y="9691"/>
                  <a:pt x="5249" y="8693"/>
                  <a:pt x="5249" y="7466"/>
                </a:cubicBezTo>
                <a:cubicBezTo>
                  <a:pt x="5249" y="6239"/>
                  <a:pt x="6247" y="5241"/>
                  <a:pt x="7474" y="5241"/>
                </a:cubicBezTo>
                <a:close/>
                <a:moveTo>
                  <a:pt x="198" y="0"/>
                </a:moveTo>
                <a:cubicBezTo>
                  <a:pt x="89" y="0"/>
                  <a:pt x="1" y="89"/>
                  <a:pt x="1" y="197"/>
                </a:cubicBezTo>
                <a:lnTo>
                  <a:pt x="1" y="9888"/>
                </a:lnTo>
                <a:cubicBezTo>
                  <a:pt x="1" y="9996"/>
                  <a:pt x="89" y="10085"/>
                  <a:pt x="198" y="10085"/>
                </a:cubicBezTo>
                <a:lnTo>
                  <a:pt x="7439" y="10085"/>
                </a:lnTo>
                <a:cubicBezTo>
                  <a:pt x="8858" y="10085"/>
                  <a:pt x="10041" y="8967"/>
                  <a:pt x="10084" y="7549"/>
                </a:cubicBezTo>
                <a:cubicBezTo>
                  <a:pt x="10130" y="6074"/>
                  <a:pt x="8949" y="4858"/>
                  <a:pt x="7486" y="4849"/>
                </a:cubicBezTo>
                <a:lnTo>
                  <a:pt x="7486" y="1434"/>
                </a:lnTo>
                <a:cubicBezTo>
                  <a:pt x="7486" y="1383"/>
                  <a:pt x="7465" y="1332"/>
                  <a:pt x="7428" y="1295"/>
                </a:cubicBezTo>
                <a:lnTo>
                  <a:pt x="6190" y="58"/>
                </a:lnTo>
                <a:cubicBezTo>
                  <a:pt x="6154" y="20"/>
                  <a:pt x="6103" y="0"/>
                  <a:pt x="6052" y="0"/>
                </a:cubicBezTo>
                <a:lnTo>
                  <a:pt x="4301" y="0"/>
                </a:lnTo>
                <a:cubicBezTo>
                  <a:pt x="4202" y="0"/>
                  <a:pt x="4114" y="70"/>
                  <a:pt x="4100" y="168"/>
                </a:cubicBezTo>
                <a:cubicBezTo>
                  <a:pt x="4082" y="289"/>
                  <a:pt x="4177" y="394"/>
                  <a:pt x="4295" y="394"/>
                </a:cubicBezTo>
                <a:lnTo>
                  <a:pt x="5851" y="394"/>
                </a:lnTo>
                <a:lnTo>
                  <a:pt x="5851" y="1438"/>
                </a:lnTo>
                <a:cubicBezTo>
                  <a:pt x="5851" y="1546"/>
                  <a:pt x="5939" y="1635"/>
                  <a:pt x="6048" y="1635"/>
                </a:cubicBezTo>
                <a:lnTo>
                  <a:pt x="7092" y="1635"/>
                </a:lnTo>
                <a:lnTo>
                  <a:pt x="7092" y="4875"/>
                </a:lnTo>
                <a:cubicBezTo>
                  <a:pt x="6288" y="4991"/>
                  <a:pt x="5602" y="5473"/>
                  <a:pt x="5207" y="6146"/>
                </a:cubicBezTo>
                <a:lnTo>
                  <a:pt x="3503" y="6146"/>
                </a:lnTo>
                <a:cubicBezTo>
                  <a:pt x="3404" y="6146"/>
                  <a:pt x="3316" y="6215"/>
                  <a:pt x="3302" y="6313"/>
                </a:cubicBezTo>
                <a:cubicBezTo>
                  <a:pt x="3284" y="6435"/>
                  <a:pt x="3379" y="6540"/>
                  <a:pt x="3496" y="6540"/>
                </a:cubicBezTo>
                <a:lnTo>
                  <a:pt x="5026" y="6540"/>
                </a:lnTo>
                <a:cubicBezTo>
                  <a:pt x="4915" y="6827"/>
                  <a:pt x="4856" y="7140"/>
                  <a:pt x="4856" y="7466"/>
                </a:cubicBezTo>
                <a:cubicBezTo>
                  <a:pt x="4856" y="7593"/>
                  <a:pt x="4865" y="7717"/>
                  <a:pt x="4882" y="7839"/>
                </a:cubicBezTo>
                <a:lnTo>
                  <a:pt x="3509" y="7839"/>
                </a:lnTo>
                <a:cubicBezTo>
                  <a:pt x="3410" y="7839"/>
                  <a:pt x="3322" y="7909"/>
                  <a:pt x="3308" y="8007"/>
                </a:cubicBezTo>
                <a:cubicBezTo>
                  <a:pt x="3291" y="8129"/>
                  <a:pt x="3385" y="8234"/>
                  <a:pt x="3503" y="8234"/>
                </a:cubicBezTo>
                <a:lnTo>
                  <a:pt x="4964" y="8234"/>
                </a:lnTo>
                <a:cubicBezTo>
                  <a:pt x="5151" y="8844"/>
                  <a:pt x="5556" y="9360"/>
                  <a:pt x="6088" y="9691"/>
                </a:cubicBezTo>
                <a:lnTo>
                  <a:pt x="395" y="9691"/>
                </a:lnTo>
                <a:lnTo>
                  <a:pt x="395" y="394"/>
                </a:lnTo>
                <a:lnTo>
                  <a:pt x="2516" y="394"/>
                </a:lnTo>
                <a:cubicBezTo>
                  <a:pt x="2615" y="394"/>
                  <a:pt x="2703" y="324"/>
                  <a:pt x="2717" y="226"/>
                </a:cubicBezTo>
                <a:cubicBezTo>
                  <a:pt x="2735" y="104"/>
                  <a:pt x="2640" y="0"/>
                  <a:pt x="2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6"/>
          <p:cNvSpPr/>
          <p:nvPr/>
        </p:nvSpPr>
        <p:spPr>
          <a:xfrm>
            <a:off x="8138098" y="4005767"/>
            <a:ext cx="65367" cy="46690"/>
          </a:xfrm>
          <a:custGeom>
            <a:avLst/>
            <a:gdLst/>
            <a:ahLst/>
            <a:cxnLst/>
            <a:rect l="l" t="t" r="r" b="b"/>
            <a:pathLst>
              <a:path w="1799" h="1285" extrusionOk="0">
                <a:moveTo>
                  <a:pt x="1583" y="0"/>
                </a:moveTo>
                <a:cubicBezTo>
                  <a:pt x="1533" y="0"/>
                  <a:pt x="1482" y="19"/>
                  <a:pt x="1444" y="58"/>
                </a:cubicBezTo>
                <a:lnTo>
                  <a:pt x="693" y="809"/>
                </a:lnTo>
                <a:lnTo>
                  <a:pt x="356" y="472"/>
                </a:lnTo>
                <a:cubicBezTo>
                  <a:pt x="317" y="433"/>
                  <a:pt x="267" y="414"/>
                  <a:pt x="217" y="414"/>
                </a:cubicBezTo>
                <a:cubicBezTo>
                  <a:pt x="166" y="414"/>
                  <a:pt x="116" y="433"/>
                  <a:pt x="77" y="472"/>
                </a:cubicBezTo>
                <a:cubicBezTo>
                  <a:pt x="1" y="549"/>
                  <a:pt x="1" y="673"/>
                  <a:pt x="77" y="751"/>
                </a:cubicBezTo>
                <a:lnTo>
                  <a:pt x="553" y="1227"/>
                </a:lnTo>
                <a:cubicBezTo>
                  <a:pt x="592" y="1266"/>
                  <a:pt x="643" y="1285"/>
                  <a:pt x="693" y="1285"/>
                </a:cubicBezTo>
                <a:cubicBezTo>
                  <a:pt x="743" y="1285"/>
                  <a:pt x="794" y="1266"/>
                  <a:pt x="832" y="1227"/>
                </a:cubicBezTo>
                <a:lnTo>
                  <a:pt x="1722" y="336"/>
                </a:lnTo>
                <a:cubicBezTo>
                  <a:pt x="1799" y="259"/>
                  <a:pt x="1799" y="134"/>
                  <a:pt x="1722" y="58"/>
                </a:cubicBezTo>
                <a:cubicBezTo>
                  <a:pt x="1684" y="19"/>
                  <a:pt x="1634" y="0"/>
                  <a:pt x="15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6"/>
          <p:cNvSpPr/>
          <p:nvPr/>
        </p:nvSpPr>
        <p:spPr>
          <a:xfrm>
            <a:off x="8008637" y="3773985"/>
            <a:ext cx="14316" cy="14352"/>
          </a:xfrm>
          <a:custGeom>
            <a:avLst/>
            <a:gdLst/>
            <a:ahLst/>
            <a:cxnLst/>
            <a:rect l="l" t="t" r="r" b="b"/>
            <a:pathLst>
              <a:path w="394" h="395" extrusionOk="0">
                <a:moveTo>
                  <a:pt x="198" y="0"/>
                </a:moveTo>
                <a:cubicBezTo>
                  <a:pt x="88" y="0"/>
                  <a:pt x="0" y="89"/>
                  <a:pt x="0" y="197"/>
                </a:cubicBezTo>
                <a:cubicBezTo>
                  <a:pt x="0" y="306"/>
                  <a:pt x="88" y="394"/>
                  <a:pt x="198" y="394"/>
                </a:cubicBezTo>
                <a:cubicBezTo>
                  <a:pt x="306" y="394"/>
                  <a:pt x="394" y="306"/>
                  <a:pt x="394" y="197"/>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6"/>
          <p:cNvSpPr/>
          <p:nvPr/>
        </p:nvSpPr>
        <p:spPr>
          <a:xfrm>
            <a:off x="8156084" y="3978733"/>
            <a:ext cx="14352" cy="14352"/>
          </a:xfrm>
          <a:custGeom>
            <a:avLst/>
            <a:gdLst/>
            <a:ahLst/>
            <a:cxnLst/>
            <a:rect l="l" t="t" r="r" b="b"/>
            <a:pathLst>
              <a:path w="395" h="395" extrusionOk="0">
                <a:moveTo>
                  <a:pt x="198" y="0"/>
                </a:moveTo>
                <a:cubicBezTo>
                  <a:pt x="89" y="0"/>
                  <a:pt x="1" y="89"/>
                  <a:pt x="1" y="198"/>
                </a:cubicBezTo>
                <a:cubicBezTo>
                  <a:pt x="1" y="306"/>
                  <a:pt x="89" y="394"/>
                  <a:pt x="198" y="394"/>
                </a:cubicBezTo>
                <a:cubicBezTo>
                  <a:pt x="306" y="394"/>
                  <a:pt x="394" y="306"/>
                  <a:pt x="394" y="198"/>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06"/>
          <p:cNvSpPr/>
          <p:nvPr/>
        </p:nvSpPr>
        <p:spPr>
          <a:xfrm>
            <a:off x="8096749" y="4038105"/>
            <a:ext cx="14352" cy="14352"/>
          </a:xfrm>
          <a:custGeom>
            <a:avLst/>
            <a:gdLst/>
            <a:ahLst/>
            <a:cxnLst/>
            <a:rect l="l" t="t" r="r" b="b"/>
            <a:pathLst>
              <a:path w="395" h="395" extrusionOk="0">
                <a:moveTo>
                  <a:pt x="198" y="1"/>
                </a:moveTo>
                <a:cubicBezTo>
                  <a:pt x="88" y="1"/>
                  <a:pt x="0" y="89"/>
                  <a:pt x="0" y="197"/>
                </a:cubicBezTo>
                <a:cubicBezTo>
                  <a:pt x="0" y="306"/>
                  <a:pt x="88" y="395"/>
                  <a:pt x="198" y="395"/>
                </a:cubicBezTo>
                <a:cubicBezTo>
                  <a:pt x="306" y="395"/>
                  <a:pt x="394" y="306"/>
                  <a:pt x="394" y="197"/>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6"/>
          <p:cNvSpPr/>
          <p:nvPr/>
        </p:nvSpPr>
        <p:spPr>
          <a:xfrm>
            <a:off x="8215456" y="4038105"/>
            <a:ext cx="14352" cy="14352"/>
          </a:xfrm>
          <a:custGeom>
            <a:avLst/>
            <a:gdLst/>
            <a:ahLst/>
            <a:cxnLst/>
            <a:rect l="l" t="t" r="r" b="b"/>
            <a:pathLst>
              <a:path w="395" h="395" extrusionOk="0">
                <a:moveTo>
                  <a:pt x="197" y="1"/>
                </a:moveTo>
                <a:cubicBezTo>
                  <a:pt x="89" y="1"/>
                  <a:pt x="1" y="89"/>
                  <a:pt x="1" y="197"/>
                </a:cubicBezTo>
                <a:cubicBezTo>
                  <a:pt x="1" y="306"/>
                  <a:pt x="89" y="395"/>
                  <a:pt x="197" y="395"/>
                </a:cubicBezTo>
                <a:cubicBezTo>
                  <a:pt x="306" y="395"/>
                  <a:pt x="395" y="306"/>
                  <a:pt x="395" y="197"/>
                </a:cubicBezTo>
                <a:cubicBezTo>
                  <a:pt x="395" y="89"/>
                  <a:pt x="306"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6"/>
          <p:cNvSpPr/>
          <p:nvPr/>
        </p:nvSpPr>
        <p:spPr>
          <a:xfrm>
            <a:off x="8156084" y="4097440"/>
            <a:ext cx="14352" cy="14352"/>
          </a:xfrm>
          <a:custGeom>
            <a:avLst/>
            <a:gdLst/>
            <a:ahLst/>
            <a:cxnLst/>
            <a:rect l="l" t="t" r="r" b="b"/>
            <a:pathLst>
              <a:path w="395" h="395" extrusionOk="0">
                <a:moveTo>
                  <a:pt x="198" y="1"/>
                </a:moveTo>
                <a:cubicBezTo>
                  <a:pt x="89" y="1"/>
                  <a:pt x="1" y="89"/>
                  <a:pt x="1" y="198"/>
                </a:cubicBezTo>
                <a:cubicBezTo>
                  <a:pt x="1" y="307"/>
                  <a:pt x="89" y="395"/>
                  <a:pt x="198" y="395"/>
                </a:cubicBezTo>
                <a:cubicBezTo>
                  <a:pt x="306" y="395"/>
                  <a:pt x="394" y="307"/>
                  <a:pt x="394" y="198"/>
                </a:cubicBezTo>
                <a:cubicBezTo>
                  <a:pt x="394" y="89"/>
                  <a:pt x="306"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106"/>
          <p:cNvGrpSpPr/>
          <p:nvPr/>
        </p:nvGrpSpPr>
        <p:grpSpPr>
          <a:xfrm>
            <a:off x="7891613" y="3203484"/>
            <a:ext cx="366811" cy="366520"/>
            <a:chOff x="7958164" y="3158073"/>
            <a:chExt cx="369881" cy="369588"/>
          </a:xfrm>
        </p:grpSpPr>
        <p:sp>
          <p:nvSpPr>
            <p:cNvPr id="1410" name="Google Shape;1410;p106"/>
            <p:cNvSpPr/>
            <p:nvPr/>
          </p:nvSpPr>
          <p:spPr>
            <a:xfrm>
              <a:off x="7958164" y="3161297"/>
              <a:ext cx="369881" cy="366363"/>
            </a:xfrm>
            <a:custGeom>
              <a:avLst/>
              <a:gdLst/>
              <a:ahLst/>
              <a:cxnLst/>
              <a:rect l="l" t="t" r="r" b="b"/>
              <a:pathLst>
                <a:path w="10095" h="9999" extrusionOk="0">
                  <a:moveTo>
                    <a:pt x="4253" y="1528"/>
                  </a:moveTo>
                  <a:cubicBezTo>
                    <a:pt x="4480" y="1528"/>
                    <a:pt x="4679" y="1690"/>
                    <a:pt x="4711" y="1914"/>
                  </a:cubicBezTo>
                  <a:cubicBezTo>
                    <a:pt x="4751" y="2193"/>
                    <a:pt x="4535" y="2434"/>
                    <a:pt x="4263" y="2434"/>
                  </a:cubicBezTo>
                  <a:lnTo>
                    <a:pt x="4158" y="2434"/>
                  </a:lnTo>
                  <a:cubicBezTo>
                    <a:pt x="3756" y="2434"/>
                    <a:pt x="3407" y="2724"/>
                    <a:pt x="3349" y="3121"/>
                  </a:cubicBezTo>
                  <a:cubicBezTo>
                    <a:pt x="3276" y="3620"/>
                    <a:pt x="3662" y="4049"/>
                    <a:pt x="4147" y="4049"/>
                  </a:cubicBezTo>
                  <a:lnTo>
                    <a:pt x="4601" y="4049"/>
                  </a:lnTo>
                  <a:cubicBezTo>
                    <a:pt x="4729" y="4049"/>
                    <a:pt x="4851" y="4086"/>
                    <a:pt x="4955" y="4153"/>
                  </a:cubicBezTo>
                  <a:cubicBezTo>
                    <a:pt x="4719" y="4250"/>
                    <a:pt x="4501" y="4394"/>
                    <a:pt x="4316" y="4578"/>
                  </a:cubicBezTo>
                  <a:lnTo>
                    <a:pt x="3998" y="4897"/>
                  </a:lnTo>
                  <a:cubicBezTo>
                    <a:pt x="3416" y="4737"/>
                    <a:pt x="1936" y="4341"/>
                    <a:pt x="1920" y="4337"/>
                  </a:cubicBezTo>
                  <a:cubicBezTo>
                    <a:pt x="1904" y="4332"/>
                    <a:pt x="1886" y="4330"/>
                    <a:pt x="1869" y="4330"/>
                  </a:cubicBezTo>
                  <a:cubicBezTo>
                    <a:pt x="1818" y="4330"/>
                    <a:pt x="1767" y="4350"/>
                    <a:pt x="1729" y="4388"/>
                  </a:cubicBezTo>
                  <a:lnTo>
                    <a:pt x="1199" y="4919"/>
                  </a:lnTo>
                  <a:cubicBezTo>
                    <a:pt x="1191" y="4802"/>
                    <a:pt x="1185" y="4686"/>
                    <a:pt x="1185" y="4568"/>
                  </a:cubicBezTo>
                  <a:cubicBezTo>
                    <a:pt x="1185" y="3578"/>
                    <a:pt x="1533" y="2611"/>
                    <a:pt x="2164" y="1849"/>
                  </a:cubicBezTo>
                  <a:cubicBezTo>
                    <a:pt x="2258" y="1736"/>
                    <a:pt x="2356" y="1629"/>
                    <a:pt x="2459" y="1528"/>
                  </a:cubicBezTo>
                  <a:close/>
                  <a:moveTo>
                    <a:pt x="8589" y="1686"/>
                  </a:moveTo>
                  <a:cubicBezTo>
                    <a:pt x="8636" y="1737"/>
                    <a:pt x="8682" y="1791"/>
                    <a:pt x="8728" y="1846"/>
                  </a:cubicBezTo>
                  <a:cubicBezTo>
                    <a:pt x="9355" y="2605"/>
                    <a:pt x="9700" y="3568"/>
                    <a:pt x="9700" y="4555"/>
                  </a:cubicBezTo>
                  <a:cubicBezTo>
                    <a:pt x="9700" y="4716"/>
                    <a:pt x="9692" y="4876"/>
                    <a:pt x="9674" y="5034"/>
                  </a:cubicBezTo>
                  <a:lnTo>
                    <a:pt x="8078" y="5034"/>
                  </a:lnTo>
                  <a:cubicBezTo>
                    <a:pt x="7919" y="5034"/>
                    <a:pt x="7777" y="4925"/>
                    <a:pt x="7747" y="4770"/>
                  </a:cubicBezTo>
                  <a:cubicBezTo>
                    <a:pt x="7717" y="4624"/>
                    <a:pt x="7788" y="4481"/>
                    <a:pt x="7914" y="4414"/>
                  </a:cubicBezTo>
                  <a:lnTo>
                    <a:pt x="7971" y="4382"/>
                  </a:lnTo>
                  <a:cubicBezTo>
                    <a:pt x="8175" y="4272"/>
                    <a:pt x="8317" y="4069"/>
                    <a:pt x="8336" y="3839"/>
                  </a:cubicBezTo>
                  <a:cubicBezTo>
                    <a:pt x="8369" y="3439"/>
                    <a:pt x="8054" y="3104"/>
                    <a:pt x="7662" y="3104"/>
                  </a:cubicBezTo>
                  <a:lnTo>
                    <a:pt x="7177" y="3104"/>
                  </a:lnTo>
                  <a:cubicBezTo>
                    <a:pt x="6824" y="3104"/>
                    <a:pt x="6518" y="2850"/>
                    <a:pt x="6466" y="2500"/>
                  </a:cubicBezTo>
                  <a:cubicBezTo>
                    <a:pt x="6403" y="2063"/>
                    <a:pt x="6743" y="1686"/>
                    <a:pt x="7168" y="1686"/>
                  </a:cubicBezTo>
                  <a:close/>
                  <a:moveTo>
                    <a:pt x="1334" y="5665"/>
                  </a:moveTo>
                  <a:lnTo>
                    <a:pt x="2617" y="6267"/>
                  </a:lnTo>
                  <a:lnTo>
                    <a:pt x="1928" y="6955"/>
                  </a:lnTo>
                  <a:cubicBezTo>
                    <a:pt x="1656" y="6557"/>
                    <a:pt x="1456" y="6122"/>
                    <a:pt x="1334" y="5665"/>
                  </a:cubicBezTo>
                  <a:close/>
                  <a:moveTo>
                    <a:pt x="9264" y="6452"/>
                  </a:moveTo>
                  <a:cubicBezTo>
                    <a:pt x="9062" y="6859"/>
                    <a:pt x="8792" y="7234"/>
                    <a:pt x="8461" y="7565"/>
                  </a:cubicBezTo>
                  <a:cubicBezTo>
                    <a:pt x="8298" y="7727"/>
                    <a:pt x="8125" y="7875"/>
                    <a:pt x="7942" y="8008"/>
                  </a:cubicBezTo>
                  <a:lnTo>
                    <a:pt x="7688" y="8008"/>
                  </a:lnTo>
                  <a:cubicBezTo>
                    <a:pt x="7599" y="8008"/>
                    <a:pt x="7527" y="7936"/>
                    <a:pt x="7527" y="7847"/>
                  </a:cubicBezTo>
                  <a:lnTo>
                    <a:pt x="7527" y="7549"/>
                  </a:lnTo>
                  <a:cubicBezTo>
                    <a:pt x="7527" y="7325"/>
                    <a:pt x="7367" y="7171"/>
                    <a:pt x="7156" y="7171"/>
                  </a:cubicBezTo>
                  <a:cubicBezTo>
                    <a:pt x="7131" y="7171"/>
                    <a:pt x="7106" y="7174"/>
                    <a:pt x="7080" y="7178"/>
                  </a:cubicBezTo>
                  <a:cubicBezTo>
                    <a:pt x="7057" y="7182"/>
                    <a:pt x="7035" y="7184"/>
                    <a:pt x="7013" y="7184"/>
                  </a:cubicBezTo>
                  <a:cubicBezTo>
                    <a:pt x="6731" y="7184"/>
                    <a:pt x="6523" y="6861"/>
                    <a:pt x="6736" y="6565"/>
                  </a:cubicBezTo>
                  <a:cubicBezTo>
                    <a:pt x="6789" y="6493"/>
                    <a:pt x="6873" y="6452"/>
                    <a:pt x="6962" y="6452"/>
                  </a:cubicBezTo>
                  <a:close/>
                  <a:moveTo>
                    <a:pt x="3740" y="7389"/>
                  </a:moveTo>
                  <a:lnTo>
                    <a:pt x="4343" y="8673"/>
                  </a:lnTo>
                  <a:cubicBezTo>
                    <a:pt x="3884" y="8550"/>
                    <a:pt x="3449" y="8350"/>
                    <a:pt x="3051" y="8078"/>
                  </a:cubicBezTo>
                  <a:lnTo>
                    <a:pt x="3740" y="7389"/>
                  </a:lnTo>
                  <a:close/>
                  <a:moveTo>
                    <a:pt x="5609" y="4398"/>
                  </a:moveTo>
                  <a:lnTo>
                    <a:pt x="5609" y="4398"/>
                  </a:lnTo>
                  <a:cubicBezTo>
                    <a:pt x="5590" y="4779"/>
                    <a:pt x="5431" y="5142"/>
                    <a:pt x="5158" y="5415"/>
                  </a:cubicBezTo>
                  <a:lnTo>
                    <a:pt x="4758" y="5814"/>
                  </a:lnTo>
                  <a:cubicBezTo>
                    <a:pt x="4709" y="5864"/>
                    <a:pt x="4689" y="5937"/>
                    <a:pt x="4708" y="6006"/>
                  </a:cubicBezTo>
                  <a:cubicBezTo>
                    <a:pt x="4818" y="6403"/>
                    <a:pt x="5163" y="7690"/>
                    <a:pt x="5267" y="8075"/>
                  </a:cubicBezTo>
                  <a:lnTo>
                    <a:pt x="4743" y="8598"/>
                  </a:lnTo>
                  <a:lnTo>
                    <a:pt x="3977" y="6969"/>
                  </a:lnTo>
                  <a:cubicBezTo>
                    <a:pt x="3950" y="6910"/>
                    <a:pt x="3895" y="6869"/>
                    <a:pt x="3832" y="6859"/>
                  </a:cubicBezTo>
                  <a:cubicBezTo>
                    <a:pt x="3820" y="6857"/>
                    <a:pt x="3809" y="6856"/>
                    <a:pt x="3797" y="6856"/>
                  </a:cubicBezTo>
                  <a:cubicBezTo>
                    <a:pt x="3746" y="6856"/>
                    <a:pt x="3696" y="6876"/>
                    <a:pt x="3659" y="6913"/>
                  </a:cubicBezTo>
                  <a:lnTo>
                    <a:pt x="2252" y="8320"/>
                  </a:lnTo>
                  <a:cubicBezTo>
                    <a:pt x="2203" y="8369"/>
                    <a:pt x="2183" y="8443"/>
                    <a:pt x="2202" y="8510"/>
                  </a:cubicBezTo>
                  <a:cubicBezTo>
                    <a:pt x="2268" y="8759"/>
                    <a:pt x="2337" y="9015"/>
                    <a:pt x="2375" y="9156"/>
                  </a:cubicBezTo>
                  <a:lnTo>
                    <a:pt x="2068" y="9463"/>
                  </a:lnTo>
                  <a:lnTo>
                    <a:pt x="1611" y="8491"/>
                  </a:lnTo>
                  <a:cubicBezTo>
                    <a:pt x="1591" y="8449"/>
                    <a:pt x="1557" y="8415"/>
                    <a:pt x="1516" y="8396"/>
                  </a:cubicBezTo>
                  <a:lnTo>
                    <a:pt x="544" y="7940"/>
                  </a:lnTo>
                  <a:lnTo>
                    <a:pt x="851" y="7632"/>
                  </a:lnTo>
                  <a:cubicBezTo>
                    <a:pt x="992" y="7670"/>
                    <a:pt x="1248" y="7738"/>
                    <a:pt x="1496" y="7805"/>
                  </a:cubicBezTo>
                  <a:cubicBezTo>
                    <a:pt x="1513" y="7809"/>
                    <a:pt x="1530" y="7812"/>
                    <a:pt x="1547" y="7812"/>
                  </a:cubicBezTo>
                  <a:cubicBezTo>
                    <a:pt x="1599" y="7812"/>
                    <a:pt x="1649" y="7792"/>
                    <a:pt x="1687" y="7754"/>
                  </a:cubicBezTo>
                  <a:lnTo>
                    <a:pt x="3094" y="6347"/>
                  </a:lnTo>
                  <a:cubicBezTo>
                    <a:pt x="3139" y="6302"/>
                    <a:pt x="3160" y="6237"/>
                    <a:pt x="3148" y="6174"/>
                  </a:cubicBezTo>
                  <a:cubicBezTo>
                    <a:pt x="3138" y="6111"/>
                    <a:pt x="3096" y="6057"/>
                    <a:pt x="3038" y="6030"/>
                  </a:cubicBezTo>
                  <a:lnTo>
                    <a:pt x="1408" y="5263"/>
                  </a:lnTo>
                  <a:lnTo>
                    <a:pt x="1932" y="4740"/>
                  </a:lnTo>
                  <a:cubicBezTo>
                    <a:pt x="2316" y="4843"/>
                    <a:pt x="3603" y="5188"/>
                    <a:pt x="4001" y="5298"/>
                  </a:cubicBezTo>
                  <a:cubicBezTo>
                    <a:pt x="4019" y="5303"/>
                    <a:pt x="4036" y="5305"/>
                    <a:pt x="4054" y="5305"/>
                  </a:cubicBezTo>
                  <a:cubicBezTo>
                    <a:pt x="4106" y="5305"/>
                    <a:pt x="4156" y="5285"/>
                    <a:pt x="4193" y="5248"/>
                  </a:cubicBezTo>
                  <a:lnTo>
                    <a:pt x="4591" y="4849"/>
                  </a:lnTo>
                  <a:cubicBezTo>
                    <a:pt x="4865" y="4576"/>
                    <a:pt x="5228" y="4417"/>
                    <a:pt x="5609" y="4398"/>
                  </a:cubicBezTo>
                  <a:close/>
                  <a:moveTo>
                    <a:pt x="4563" y="0"/>
                  </a:moveTo>
                  <a:cubicBezTo>
                    <a:pt x="4550" y="0"/>
                    <a:pt x="4537" y="2"/>
                    <a:pt x="4524" y="4"/>
                  </a:cubicBezTo>
                  <a:cubicBezTo>
                    <a:pt x="3487" y="213"/>
                    <a:pt x="2541" y="779"/>
                    <a:pt x="1863" y="1599"/>
                  </a:cubicBezTo>
                  <a:cubicBezTo>
                    <a:pt x="1176" y="2429"/>
                    <a:pt x="797" y="3481"/>
                    <a:pt x="797" y="4562"/>
                  </a:cubicBezTo>
                  <a:cubicBezTo>
                    <a:pt x="797" y="5531"/>
                    <a:pt x="1090" y="6453"/>
                    <a:pt x="1645" y="7239"/>
                  </a:cubicBezTo>
                  <a:lnTo>
                    <a:pt x="1489" y="7395"/>
                  </a:lnTo>
                  <a:cubicBezTo>
                    <a:pt x="1156" y="7306"/>
                    <a:pt x="843" y="7222"/>
                    <a:pt x="843" y="7222"/>
                  </a:cubicBezTo>
                  <a:cubicBezTo>
                    <a:pt x="826" y="7218"/>
                    <a:pt x="809" y="7216"/>
                    <a:pt x="792" y="7216"/>
                  </a:cubicBezTo>
                  <a:cubicBezTo>
                    <a:pt x="740" y="7216"/>
                    <a:pt x="690" y="7235"/>
                    <a:pt x="653" y="7273"/>
                  </a:cubicBezTo>
                  <a:lnTo>
                    <a:pt x="67" y="7860"/>
                  </a:lnTo>
                  <a:cubicBezTo>
                    <a:pt x="21" y="7905"/>
                    <a:pt x="0" y="7969"/>
                    <a:pt x="12" y="8032"/>
                  </a:cubicBezTo>
                  <a:cubicBezTo>
                    <a:pt x="23" y="8096"/>
                    <a:pt x="64" y="8150"/>
                    <a:pt x="122" y="8177"/>
                  </a:cubicBezTo>
                  <a:lnTo>
                    <a:pt x="1284" y="8723"/>
                  </a:lnTo>
                  <a:lnTo>
                    <a:pt x="1830" y="9885"/>
                  </a:lnTo>
                  <a:cubicBezTo>
                    <a:pt x="1857" y="9943"/>
                    <a:pt x="1911" y="9983"/>
                    <a:pt x="1974" y="9995"/>
                  </a:cubicBezTo>
                  <a:cubicBezTo>
                    <a:pt x="1986" y="9997"/>
                    <a:pt x="1997" y="9998"/>
                    <a:pt x="2008" y="9998"/>
                  </a:cubicBezTo>
                  <a:cubicBezTo>
                    <a:pt x="2060" y="9998"/>
                    <a:pt x="2110" y="9977"/>
                    <a:pt x="2147" y="9940"/>
                  </a:cubicBezTo>
                  <a:lnTo>
                    <a:pt x="2733" y="9354"/>
                  </a:lnTo>
                  <a:cubicBezTo>
                    <a:pt x="2783" y="9304"/>
                    <a:pt x="2803" y="9231"/>
                    <a:pt x="2785" y="9164"/>
                  </a:cubicBezTo>
                  <a:cubicBezTo>
                    <a:pt x="2785" y="9164"/>
                    <a:pt x="2701" y="8850"/>
                    <a:pt x="2612" y="8518"/>
                  </a:cubicBezTo>
                  <a:lnTo>
                    <a:pt x="2768" y="8362"/>
                  </a:lnTo>
                  <a:cubicBezTo>
                    <a:pt x="3554" y="8917"/>
                    <a:pt x="4476" y="9210"/>
                    <a:pt x="5445" y="9210"/>
                  </a:cubicBezTo>
                  <a:cubicBezTo>
                    <a:pt x="6687" y="9210"/>
                    <a:pt x="7854" y="8726"/>
                    <a:pt x="8732" y="7848"/>
                  </a:cubicBezTo>
                  <a:cubicBezTo>
                    <a:pt x="9610" y="6970"/>
                    <a:pt x="10093" y="5803"/>
                    <a:pt x="10093" y="4562"/>
                  </a:cubicBezTo>
                  <a:cubicBezTo>
                    <a:pt x="10094" y="3484"/>
                    <a:pt x="9717" y="2434"/>
                    <a:pt x="9032" y="1604"/>
                  </a:cubicBezTo>
                  <a:cubicBezTo>
                    <a:pt x="8357" y="786"/>
                    <a:pt x="7416" y="219"/>
                    <a:pt x="6382" y="7"/>
                  </a:cubicBezTo>
                  <a:cubicBezTo>
                    <a:pt x="6369" y="5"/>
                    <a:pt x="6355" y="3"/>
                    <a:pt x="6342" y="3"/>
                  </a:cubicBezTo>
                  <a:cubicBezTo>
                    <a:pt x="6250" y="3"/>
                    <a:pt x="6168" y="67"/>
                    <a:pt x="6149" y="161"/>
                  </a:cubicBezTo>
                  <a:cubicBezTo>
                    <a:pt x="6127" y="267"/>
                    <a:pt x="6196" y="371"/>
                    <a:pt x="6302" y="393"/>
                  </a:cubicBezTo>
                  <a:cubicBezTo>
                    <a:pt x="6994" y="535"/>
                    <a:pt x="8178" y="1292"/>
                    <a:pt x="8178" y="1292"/>
                  </a:cubicBezTo>
                  <a:lnTo>
                    <a:pt x="7181" y="1292"/>
                  </a:lnTo>
                  <a:cubicBezTo>
                    <a:pt x="6619" y="1292"/>
                    <a:pt x="6134" y="1709"/>
                    <a:pt x="6072" y="2268"/>
                  </a:cubicBezTo>
                  <a:cubicBezTo>
                    <a:pt x="5998" y="2933"/>
                    <a:pt x="6518" y="3498"/>
                    <a:pt x="7168" y="3498"/>
                  </a:cubicBezTo>
                  <a:lnTo>
                    <a:pt x="7654" y="3498"/>
                  </a:lnTo>
                  <a:cubicBezTo>
                    <a:pt x="7788" y="3498"/>
                    <a:pt x="7907" y="3586"/>
                    <a:pt x="7937" y="3715"/>
                  </a:cubicBezTo>
                  <a:cubicBezTo>
                    <a:pt x="7966" y="3844"/>
                    <a:pt x="7906" y="3970"/>
                    <a:pt x="7795" y="4030"/>
                  </a:cubicBezTo>
                  <a:lnTo>
                    <a:pt x="7738" y="4061"/>
                  </a:lnTo>
                  <a:cubicBezTo>
                    <a:pt x="7520" y="4178"/>
                    <a:pt x="7370" y="4395"/>
                    <a:pt x="7349" y="4641"/>
                  </a:cubicBezTo>
                  <a:cubicBezTo>
                    <a:pt x="7313" y="5069"/>
                    <a:pt x="7650" y="5428"/>
                    <a:pt x="8070" y="5428"/>
                  </a:cubicBezTo>
                  <a:lnTo>
                    <a:pt x="9609" y="5428"/>
                  </a:lnTo>
                  <a:cubicBezTo>
                    <a:pt x="9565" y="5644"/>
                    <a:pt x="9503" y="5854"/>
                    <a:pt x="9426" y="6058"/>
                  </a:cubicBezTo>
                  <a:lnTo>
                    <a:pt x="6740" y="6058"/>
                  </a:lnTo>
                  <a:cubicBezTo>
                    <a:pt x="6684" y="6058"/>
                    <a:pt x="6629" y="6080"/>
                    <a:pt x="6589" y="6120"/>
                  </a:cubicBezTo>
                  <a:cubicBezTo>
                    <a:pt x="5918" y="6774"/>
                    <a:pt x="6376" y="7573"/>
                    <a:pt x="7016" y="7573"/>
                  </a:cubicBezTo>
                  <a:cubicBezTo>
                    <a:pt x="7043" y="7573"/>
                    <a:pt x="7070" y="7572"/>
                    <a:pt x="7098" y="7569"/>
                  </a:cubicBezTo>
                  <a:cubicBezTo>
                    <a:pt x="7099" y="7569"/>
                    <a:pt x="7100" y="7569"/>
                    <a:pt x="7101" y="7569"/>
                  </a:cubicBezTo>
                  <a:cubicBezTo>
                    <a:pt x="7118" y="7569"/>
                    <a:pt x="7132" y="7584"/>
                    <a:pt x="7132" y="7601"/>
                  </a:cubicBezTo>
                  <a:lnTo>
                    <a:pt x="7132" y="7838"/>
                  </a:lnTo>
                  <a:cubicBezTo>
                    <a:pt x="7132" y="8065"/>
                    <a:pt x="7257" y="8263"/>
                    <a:pt x="7441" y="8369"/>
                  </a:cubicBezTo>
                  <a:cubicBezTo>
                    <a:pt x="6831" y="8693"/>
                    <a:pt x="6147" y="8864"/>
                    <a:pt x="5437" y="8864"/>
                  </a:cubicBezTo>
                  <a:cubicBezTo>
                    <a:pt x="5319" y="8864"/>
                    <a:pt x="5202" y="8859"/>
                    <a:pt x="5085" y="8850"/>
                  </a:cubicBezTo>
                  <a:lnTo>
                    <a:pt x="5618" y="8317"/>
                  </a:lnTo>
                  <a:cubicBezTo>
                    <a:pt x="5668" y="8267"/>
                    <a:pt x="5688" y="8194"/>
                    <a:pt x="5669" y="8125"/>
                  </a:cubicBezTo>
                  <a:cubicBezTo>
                    <a:pt x="5665" y="8110"/>
                    <a:pt x="5267" y="6620"/>
                    <a:pt x="5107" y="6036"/>
                  </a:cubicBezTo>
                  <a:lnTo>
                    <a:pt x="5428" y="5716"/>
                  </a:lnTo>
                  <a:cubicBezTo>
                    <a:pt x="5827" y="5317"/>
                    <a:pt x="6035" y="4764"/>
                    <a:pt x="5997" y="4200"/>
                  </a:cubicBezTo>
                  <a:cubicBezTo>
                    <a:pt x="5989" y="4102"/>
                    <a:pt x="5911" y="4022"/>
                    <a:pt x="5812" y="4015"/>
                  </a:cubicBezTo>
                  <a:cubicBezTo>
                    <a:pt x="5768" y="4013"/>
                    <a:pt x="5725" y="4011"/>
                    <a:pt x="5681" y="4011"/>
                  </a:cubicBezTo>
                  <a:cubicBezTo>
                    <a:pt x="5583" y="4011"/>
                    <a:pt x="5486" y="4018"/>
                    <a:pt x="5390" y="4032"/>
                  </a:cubicBezTo>
                  <a:cubicBezTo>
                    <a:pt x="5190" y="3795"/>
                    <a:pt x="4897" y="3655"/>
                    <a:pt x="4581" y="3655"/>
                  </a:cubicBezTo>
                  <a:lnTo>
                    <a:pt x="4132" y="3655"/>
                  </a:lnTo>
                  <a:cubicBezTo>
                    <a:pt x="3936" y="3655"/>
                    <a:pt x="3761" y="3521"/>
                    <a:pt x="3722" y="3328"/>
                  </a:cubicBezTo>
                  <a:cubicBezTo>
                    <a:pt x="3668" y="3062"/>
                    <a:pt x="3871" y="2829"/>
                    <a:pt x="4127" y="2829"/>
                  </a:cubicBezTo>
                  <a:lnTo>
                    <a:pt x="4249" y="2829"/>
                  </a:lnTo>
                  <a:cubicBezTo>
                    <a:pt x="4690" y="2829"/>
                    <a:pt x="5084" y="2468"/>
                    <a:pt x="5108" y="2028"/>
                  </a:cubicBezTo>
                  <a:cubicBezTo>
                    <a:pt x="5134" y="1540"/>
                    <a:pt x="4745" y="1134"/>
                    <a:pt x="4263" y="1134"/>
                  </a:cubicBezTo>
                  <a:lnTo>
                    <a:pt x="2924" y="1134"/>
                  </a:lnTo>
                  <a:cubicBezTo>
                    <a:pt x="2924" y="1134"/>
                    <a:pt x="3994" y="513"/>
                    <a:pt x="4602" y="391"/>
                  </a:cubicBezTo>
                  <a:cubicBezTo>
                    <a:pt x="4708" y="369"/>
                    <a:pt x="4777" y="265"/>
                    <a:pt x="4756" y="159"/>
                  </a:cubicBezTo>
                  <a:cubicBezTo>
                    <a:pt x="4737" y="65"/>
                    <a:pt x="4654" y="0"/>
                    <a:pt x="4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6"/>
            <p:cNvSpPr/>
            <p:nvPr/>
          </p:nvSpPr>
          <p:spPr>
            <a:xfrm>
              <a:off x="8150414" y="3158073"/>
              <a:ext cx="14473" cy="14473"/>
            </a:xfrm>
            <a:custGeom>
              <a:avLst/>
              <a:gdLst/>
              <a:ahLst/>
              <a:cxnLst/>
              <a:rect l="l" t="t" r="r" b="b"/>
              <a:pathLst>
                <a:path w="395" h="395" extrusionOk="0">
                  <a:moveTo>
                    <a:pt x="198" y="1"/>
                  </a:moveTo>
                  <a:cubicBezTo>
                    <a:pt x="89" y="1"/>
                    <a:pt x="1" y="89"/>
                    <a:pt x="1" y="197"/>
                  </a:cubicBezTo>
                  <a:cubicBezTo>
                    <a:pt x="1" y="307"/>
                    <a:pt x="89" y="395"/>
                    <a:pt x="198" y="395"/>
                  </a:cubicBezTo>
                  <a:cubicBezTo>
                    <a:pt x="307" y="395"/>
                    <a:pt x="395" y="307"/>
                    <a:pt x="395" y="197"/>
                  </a:cubicBezTo>
                  <a:cubicBezTo>
                    <a:pt x="395" y="89"/>
                    <a:pt x="30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106"/>
          <p:cNvGrpSpPr/>
          <p:nvPr/>
        </p:nvGrpSpPr>
        <p:grpSpPr>
          <a:xfrm>
            <a:off x="7891468" y="2052255"/>
            <a:ext cx="366556" cy="366702"/>
            <a:chOff x="7958017" y="1997208"/>
            <a:chExt cx="369624" cy="369771"/>
          </a:xfrm>
        </p:grpSpPr>
        <p:sp>
          <p:nvSpPr>
            <p:cNvPr id="1413" name="Google Shape;1413;p106"/>
            <p:cNvSpPr/>
            <p:nvPr/>
          </p:nvSpPr>
          <p:spPr>
            <a:xfrm>
              <a:off x="8235089" y="2073529"/>
              <a:ext cx="53714" cy="99551"/>
            </a:xfrm>
            <a:custGeom>
              <a:avLst/>
              <a:gdLst/>
              <a:ahLst/>
              <a:cxnLst/>
              <a:rect l="l" t="t" r="r" b="b"/>
              <a:pathLst>
                <a:path w="1466" h="2717" extrusionOk="0">
                  <a:moveTo>
                    <a:pt x="732" y="1"/>
                  </a:moveTo>
                  <a:cubicBezTo>
                    <a:pt x="623" y="1"/>
                    <a:pt x="535" y="88"/>
                    <a:pt x="535" y="197"/>
                  </a:cubicBezTo>
                  <a:lnTo>
                    <a:pt x="535" y="227"/>
                  </a:lnTo>
                  <a:cubicBezTo>
                    <a:pt x="228" y="308"/>
                    <a:pt x="1" y="572"/>
                    <a:pt x="1" y="885"/>
                  </a:cubicBezTo>
                  <a:cubicBezTo>
                    <a:pt x="1" y="1262"/>
                    <a:pt x="328" y="1569"/>
                    <a:pt x="733" y="1569"/>
                  </a:cubicBezTo>
                  <a:cubicBezTo>
                    <a:pt x="920" y="1569"/>
                    <a:pt x="1071" y="1698"/>
                    <a:pt x="1071" y="1858"/>
                  </a:cubicBezTo>
                  <a:cubicBezTo>
                    <a:pt x="1071" y="2017"/>
                    <a:pt x="920" y="2146"/>
                    <a:pt x="733" y="2146"/>
                  </a:cubicBezTo>
                  <a:cubicBezTo>
                    <a:pt x="530" y="2146"/>
                    <a:pt x="368" y="1993"/>
                    <a:pt x="398" y="1816"/>
                  </a:cubicBezTo>
                  <a:cubicBezTo>
                    <a:pt x="403" y="1787"/>
                    <a:pt x="392" y="1759"/>
                    <a:pt x="372" y="1739"/>
                  </a:cubicBezTo>
                  <a:cubicBezTo>
                    <a:pt x="315" y="1683"/>
                    <a:pt x="254" y="1660"/>
                    <a:pt x="198" y="1660"/>
                  </a:cubicBezTo>
                  <a:cubicBezTo>
                    <a:pt x="89" y="1660"/>
                    <a:pt x="1" y="1748"/>
                    <a:pt x="1" y="1858"/>
                  </a:cubicBezTo>
                  <a:cubicBezTo>
                    <a:pt x="1" y="2171"/>
                    <a:pt x="228" y="2434"/>
                    <a:pt x="536" y="2515"/>
                  </a:cubicBezTo>
                  <a:lnTo>
                    <a:pt x="536" y="2579"/>
                  </a:lnTo>
                  <a:cubicBezTo>
                    <a:pt x="536" y="2602"/>
                    <a:pt x="545" y="2625"/>
                    <a:pt x="563" y="2642"/>
                  </a:cubicBezTo>
                  <a:cubicBezTo>
                    <a:pt x="619" y="2695"/>
                    <a:pt x="678" y="2717"/>
                    <a:pt x="733" y="2717"/>
                  </a:cubicBezTo>
                  <a:cubicBezTo>
                    <a:pt x="842" y="2717"/>
                    <a:pt x="930" y="2629"/>
                    <a:pt x="930" y="2520"/>
                  </a:cubicBezTo>
                  <a:lnTo>
                    <a:pt x="930" y="2515"/>
                  </a:lnTo>
                  <a:cubicBezTo>
                    <a:pt x="1238" y="2434"/>
                    <a:pt x="1466" y="2171"/>
                    <a:pt x="1466" y="1858"/>
                  </a:cubicBezTo>
                  <a:cubicBezTo>
                    <a:pt x="1466" y="1480"/>
                    <a:pt x="1137" y="1174"/>
                    <a:pt x="733" y="1174"/>
                  </a:cubicBezTo>
                  <a:cubicBezTo>
                    <a:pt x="546" y="1174"/>
                    <a:pt x="395" y="1045"/>
                    <a:pt x="395" y="885"/>
                  </a:cubicBezTo>
                  <a:cubicBezTo>
                    <a:pt x="395" y="726"/>
                    <a:pt x="546" y="596"/>
                    <a:pt x="733" y="596"/>
                  </a:cubicBezTo>
                  <a:cubicBezTo>
                    <a:pt x="935" y="596"/>
                    <a:pt x="1097" y="749"/>
                    <a:pt x="1068" y="928"/>
                  </a:cubicBezTo>
                  <a:cubicBezTo>
                    <a:pt x="1064" y="955"/>
                    <a:pt x="1073" y="984"/>
                    <a:pt x="1094" y="1004"/>
                  </a:cubicBezTo>
                  <a:cubicBezTo>
                    <a:pt x="1151" y="1059"/>
                    <a:pt x="1212" y="1082"/>
                    <a:pt x="1268" y="1082"/>
                  </a:cubicBezTo>
                  <a:cubicBezTo>
                    <a:pt x="1377" y="1082"/>
                    <a:pt x="1465" y="994"/>
                    <a:pt x="1465" y="885"/>
                  </a:cubicBezTo>
                  <a:cubicBezTo>
                    <a:pt x="1465" y="572"/>
                    <a:pt x="1238" y="308"/>
                    <a:pt x="930" y="227"/>
                  </a:cubicBezTo>
                  <a:lnTo>
                    <a:pt x="930" y="138"/>
                  </a:lnTo>
                  <a:cubicBezTo>
                    <a:pt x="930" y="115"/>
                    <a:pt x="921" y="91"/>
                    <a:pt x="903" y="75"/>
                  </a:cubicBezTo>
                  <a:cubicBezTo>
                    <a:pt x="846" y="23"/>
                    <a:pt x="787"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6"/>
            <p:cNvSpPr/>
            <p:nvPr/>
          </p:nvSpPr>
          <p:spPr>
            <a:xfrm>
              <a:off x="7958017" y="1997208"/>
              <a:ext cx="369624" cy="369771"/>
            </a:xfrm>
            <a:custGeom>
              <a:avLst/>
              <a:gdLst/>
              <a:ahLst/>
              <a:cxnLst/>
              <a:rect l="l" t="t" r="r" b="b"/>
              <a:pathLst>
                <a:path w="10088" h="10092" extrusionOk="0">
                  <a:moveTo>
                    <a:pt x="1829" y="26"/>
                  </a:moveTo>
                  <a:cubicBezTo>
                    <a:pt x="1829" y="26"/>
                    <a:pt x="1829" y="26"/>
                    <a:pt x="1829" y="26"/>
                  </a:cubicBezTo>
                  <a:lnTo>
                    <a:pt x="1829" y="26"/>
                  </a:lnTo>
                  <a:cubicBezTo>
                    <a:pt x="1832" y="26"/>
                    <a:pt x="1835" y="26"/>
                    <a:pt x="1838" y="26"/>
                  </a:cubicBezTo>
                  <a:close/>
                  <a:moveTo>
                    <a:pt x="6063" y="395"/>
                  </a:moveTo>
                  <a:cubicBezTo>
                    <a:pt x="6156" y="395"/>
                    <a:pt x="6249" y="418"/>
                    <a:pt x="6333" y="465"/>
                  </a:cubicBezTo>
                  <a:lnTo>
                    <a:pt x="5174" y="2370"/>
                  </a:lnTo>
                  <a:lnTo>
                    <a:pt x="2715" y="2370"/>
                  </a:lnTo>
                  <a:lnTo>
                    <a:pt x="1560" y="470"/>
                  </a:lnTo>
                  <a:cubicBezTo>
                    <a:pt x="1642" y="424"/>
                    <a:pt x="1733" y="400"/>
                    <a:pt x="1829" y="400"/>
                  </a:cubicBezTo>
                  <a:lnTo>
                    <a:pt x="1847" y="400"/>
                  </a:lnTo>
                  <a:cubicBezTo>
                    <a:pt x="1992" y="400"/>
                    <a:pt x="2130" y="458"/>
                    <a:pt x="2233" y="561"/>
                  </a:cubicBezTo>
                  <a:cubicBezTo>
                    <a:pt x="2415" y="742"/>
                    <a:pt x="2654" y="833"/>
                    <a:pt x="2893" y="833"/>
                  </a:cubicBezTo>
                  <a:cubicBezTo>
                    <a:pt x="3133" y="833"/>
                    <a:pt x="3372" y="742"/>
                    <a:pt x="3555" y="560"/>
                  </a:cubicBezTo>
                  <a:cubicBezTo>
                    <a:pt x="3661" y="453"/>
                    <a:pt x="3800" y="400"/>
                    <a:pt x="3940" y="400"/>
                  </a:cubicBezTo>
                  <a:cubicBezTo>
                    <a:pt x="4077" y="400"/>
                    <a:pt x="4215" y="452"/>
                    <a:pt x="4320" y="555"/>
                  </a:cubicBezTo>
                  <a:cubicBezTo>
                    <a:pt x="4499" y="730"/>
                    <a:pt x="4733" y="834"/>
                    <a:pt x="4981" y="834"/>
                  </a:cubicBezTo>
                  <a:lnTo>
                    <a:pt x="5004" y="834"/>
                  </a:lnTo>
                  <a:cubicBezTo>
                    <a:pt x="5257" y="834"/>
                    <a:pt x="5495" y="735"/>
                    <a:pt x="5673" y="556"/>
                  </a:cubicBezTo>
                  <a:cubicBezTo>
                    <a:pt x="5781" y="449"/>
                    <a:pt x="5922" y="395"/>
                    <a:pt x="6063" y="395"/>
                  </a:cubicBezTo>
                  <a:close/>
                  <a:moveTo>
                    <a:pt x="3753" y="6624"/>
                  </a:moveTo>
                  <a:cubicBezTo>
                    <a:pt x="3688" y="6834"/>
                    <a:pt x="3522" y="7001"/>
                    <a:pt x="3312" y="7066"/>
                  </a:cubicBezTo>
                  <a:lnTo>
                    <a:pt x="3312" y="6624"/>
                  </a:lnTo>
                  <a:close/>
                  <a:moveTo>
                    <a:pt x="9694" y="6624"/>
                  </a:moveTo>
                  <a:lnTo>
                    <a:pt x="9694" y="7066"/>
                  </a:lnTo>
                  <a:cubicBezTo>
                    <a:pt x="9483" y="7001"/>
                    <a:pt x="9317" y="6834"/>
                    <a:pt x="9252" y="6624"/>
                  </a:cubicBezTo>
                  <a:close/>
                  <a:moveTo>
                    <a:pt x="5296" y="2764"/>
                  </a:moveTo>
                  <a:cubicBezTo>
                    <a:pt x="5363" y="2764"/>
                    <a:pt x="5426" y="2800"/>
                    <a:pt x="5457" y="2860"/>
                  </a:cubicBezTo>
                  <a:cubicBezTo>
                    <a:pt x="5533" y="3009"/>
                    <a:pt x="5426" y="3158"/>
                    <a:pt x="5286" y="3158"/>
                  </a:cubicBezTo>
                  <a:lnTo>
                    <a:pt x="4838" y="3158"/>
                  </a:lnTo>
                  <a:cubicBezTo>
                    <a:pt x="4739" y="3158"/>
                    <a:pt x="4651" y="3227"/>
                    <a:pt x="4637" y="3325"/>
                  </a:cubicBezTo>
                  <a:cubicBezTo>
                    <a:pt x="4620" y="3447"/>
                    <a:pt x="4714" y="3552"/>
                    <a:pt x="4832" y="3552"/>
                  </a:cubicBezTo>
                  <a:lnTo>
                    <a:pt x="5176" y="3552"/>
                  </a:lnTo>
                  <a:lnTo>
                    <a:pt x="6951" y="6230"/>
                  </a:lnTo>
                  <a:lnTo>
                    <a:pt x="3115" y="6230"/>
                  </a:lnTo>
                  <a:cubicBezTo>
                    <a:pt x="3005" y="6230"/>
                    <a:pt x="2918" y="6318"/>
                    <a:pt x="2918" y="6428"/>
                  </a:cubicBezTo>
                  <a:lnTo>
                    <a:pt x="2918" y="9697"/>
                  </a:lnTo>
                  <a:lnTo>
                    <a:pt x="2438" y="9697"/>
                  </a:lnTo>
                  <a:cubicBezTo>
                    <a:pt x="1312" y="9697"/>
                    <a:pt x="395" y="8780"/>
                    <a:pt x="395" y="7654"/>
                  </a:cubicBezTo>
                  <a:cubicBezTo>
                    <a:pt x="395" y="7252"/>
                    <a:pt x="513" y="6863"/>
                    <a:pt x="736" y="6526"/>
                  </a:cubicBezTo>
                  <a:lnTo>
                    <a:pt x="2707" y="3552"/>
                  </a:lnTo>
                  <a:lnTo>
                    <a:pt x="3054" y="3552"/>
                  </a:lnTo>
                  <a:cubicBezTo>
                    <a:pt x="3152" y="3552"/>
                    <a:pt x="3241" y="3482"/>
                    <a:pt x="3254" y="3384"/>
                  </a:cubicBezTo>
                  <a:cubicBezTo>
                    <a:pt x="3272" y="3262"/>
                    <a:pt x="3178" y="3158"/>
                    <a:pt x="3060" y="3158"/>
                  </a:cubicBezTo>
                  <a:lnTo>
                    <a:pt x="2612" y="3158"/>
                  </a:lnTo>
                  <a:cubicBezTo>
                    <a:pt x="2515" y="3158"/>
                    <a:pt x="2427" y="3088"/>
                    <a:pt x="2412" y="2990"/>
                  </a:cubicBezTo>
                  <a:cubicBezTo>
                    <a:pt x="2394" y="2869"/>
                    <a:pt x="2489" y="2764"/>
                    <a:pt x="2606" y="2764"/>
                  </a:cubicBezTo>
                  <a:lnTo>
                    <a:pt x="5286" y="2764"/>
                  </a:lnTo>
                  <a:cubicBezTo>
                    <a:pt x="5289" y="2764"/>
                    <a:pt x="5293" y="2764"/>
                    <a:pt x="5296" y="2764"/>
                  </a:cubicBezTo>
                  <a:close/>
                  <a:moveTo>
                    <a:pt x="3312" y="9255"/>
                  </a:moveTo>
                  <a:cubicBezTo>
                    <a:pt x="3522" y="9320"/>
                    <a:pt x="3688" y="9486"/>
                    <a:pt x="3753" y="9697"/>
                  </a:cubicBezTo>
                  <a:lnTo>
                    <a:pt x="3312" y="9697"/>
                  </a:lnTo>
                  <a:lnTo>
                    <a:pt x="3312" y="9255"/>
                  </a:lnTo>
                  <a:close/>
                  <a:moveTo>
                    <a:pt x="8846" y="6624"/>
                  </a:moveTo>
                  <a:cubicBezTo>
                    <a:pt x="8927" y="7053"/>
                    <a:pt x="9265" y="7391"/>
                    <a:pt x="9694" y="7472"/>
                  </a:cubicBezTo>
                  <a:lnTo>
                    <a:pt x="9694" y="8850"/>
                  </a:lnTo>
                  <a:cubicBezTo>
                    <a:pt x="9265" y="8931"/>
                    <a:pt x="8927" y="9269"/>
                    <a:pt x="8846" y="9697"/>
                  </a:cubicBezTo>
                  <a:lnTo>
                    <a:pt x="4159" y="9697"/>
                  </a:lnTo>
                  <a:cubicBezTo>
                    <a:pt x="4078" y="9269"/>
                    <a:pt x="3739" y="8931"/>
                    <a:pt x="3312" y="8850"/>
                  </a:cubicBezTo>
                  <a:lnTo>
                    <a:pt x="3312" y="7472"/>
                  </a:lnTo>
                  <a:cubicBezTo>
                    <a:pt x="3739" y="7391"/>
                    <a:pt x="4078" y="7053"/>
                    <a:pt x="4159" y="6624"/>
                  </a:cubicBezTo>
                  <a:close/>
                  <a:moveTo>
                    <a:pt x="9694" y="9255"/>
                  </a:moveTo>
                  <a:lnTo>
                    <a:pt x="9694" y="9697"/>
                  </a:lnTo>
                  <a:lnTo>
                    <a:pt x="9252" y="9697"/>
                  </a:lnTo>
                  <a:cubicBezTo>
                    <a:pt x="9317" y="9486"/>
                    <a:pt x="9483" y="9320"/>
                    <a:pt x="9694" y="9255"/>
                  </a:cubicBezTo>
                  <a:close/>
                  <a:moveTo>
                    <a:pt x="6054" y="1"/>
                  </a:moveTo>
                  <a:cubicBezTo>
                    <a:pt x="5812" y="1"/>
                    <a:pt x="5570" y="93"/>
                    <a:pt x="5385" y="278"/>
                  </a:cubicBezTo>
                  <a:cubicBezTo>
                    <a:pt x="5281" y="382"/>
                    <a:pt x="5143" y="440"/>
                    <a:pt x="4995" y="440"/>
                  </a:cubicBezTo>
                  <a:lnTo>
                    <a:pt x="4991" y="440"/>
                  </a:lnTo>
                  <a:cubicBezTo>
                    <a:pt x="4849" y="440"/>
                    <a:pt x="4713" y="380"/>
                    <a:pt x="4611" y="279"/>
                  </a:cubicBezTo>
                  <a:cubicBezTo>
                    <a:pt x="4436" y="103"/>
                    <a:pt x="4202" y="6"/>
                    <a:pt x="3953" y="6"/>
                  </a:cubicBezTo>
                  <a:lnTo>
                    <a:pt x="3946" y="6"/>
                  </a:lnTo>
                  <a:cubicBezTo>
                    <a:pt x="3946" y="6"/>
                    <a:pt x="3456" y="105"/>
                    <a:pt x="3277" y="283"/>
                  </a:cubicBezTo>
                  <a:cubicBezTo>
                    <a:pt x="3170" y="391"/>
                    <a:pt x="3028" y="445"/>
                    <a:pt x="2887" y="445"/>
                  </a:cubicBezTo>
                  <a:cubicBezTo>
                    <a:pt x="2746" y="445"/>
                    <a:pt x="2605" y="391"/>
                    <a:pt x="2497" y="283"/>
                  </a:cubicBezTo>
                  <a:cubicBezTo>
                    <a:pt x="2321" y="107"/>
                    <a:pt x="1842" y="28"/>
                    <a:pt x="1829" y="26"/>
                  </a:cubicBezTo>
                  <a:lnTo>
                    <a:pt x="1829" y="26"/>
                  </a:lnTo>
                  <a:cubicBezTo>
                    <a:pt x="1581" y="28"/>
                    <a:pt x="1347" y="127"/>
                    <a:pt x="1170" y="303"/>
                  </a:cubicBezTo>
                  <a:cubicBezTo>
                    <a:pt x="1107" y="367"/>
                    <a:pt x="1097" y="466"/>
                    <a:pt x="1143" y="544"/>
                  </a:cubicBezTo>
                  <a:lnTo>
                    <a:pt x="2316" y="2472"/>
                  </a:lnTo>
                  <a:cubicBezTo>
                    <a:pt x="2143" y="2575"/>
                    <a:pt x="2026" y="2764"/>
                    <a:pt x="2026" y="2979"/>
                  </a:cubicBezTo>
                  <a:cubicBezTo>
                    <a:pt x="2026" y="3192"/>
                    <a:pt x="2139" y="3379"/>
                    <a:pt x="2308" y="3483"/>
                  </a:cubicBezTo>
                  <a:lnTo>
                    <a:pt x="428" y="6320"/>
                  </a:lnTo>
                  <a:cubicBezTo>
                    <a:pt x="171" y="6706"/>
                    <a:pt x="32" y="7155"/>
                    <a:pt x="23" y="7619"/>
                  </a:cubicBezTo>
                  <a:cubicBezTo>
                    <a:pt x="0" y="8981"/>
                    <a:pt x="1118" y="10091"/>
                    <a:pt x="2481" y="10091"/>
                  </a:cubicBezTo>
                  <a:lnTo>
                    <a:pt x="9890" y="10091"/>
                  </a:lnTo>
                  <a:cubicBezTo>
                    <a:pt x="9999" y="10091"/>
                    <a:pt x="10088" y="10003"/>
                    <a:pt x="10088" y="9894"/>
                  </a:cubicBezTo>
                  <a:lnTo>
                    <a:pt x="10088" y="6428"/>
                  </a:lnTo>
                  <a:cubicBezTo>
                    <a:pt x="10088" y="6318"/>
                    <a:pt x="9999" y="6230"/>
                    <a:pt x="9890" y="6230"/>
                  </a:cubicBezTo>
                  <a:lnTo>
                    <a:pt x="7415" y="6230"/>
                  </a:lnTo>
                  <a:lnTo>
                    <a:pt x="5584" y="3468"/>
                  </a:lnTo>
                  <a:cubicBezTo>
                    <a:pt x="5754" y="3364"/>
                    <a:pt x="5867" y="3177"/>
                    <a:pt x="5867" y="2963"/>
                  </a:cubicBezTo>
                  <a:cubicBezTo>
                    <a:pt x="5867" y="2746"/>
                    <a:pt x="5750" y="2557"/>
                    <a:pt x="5576" y="2454"/>
                  </a:cubicBezTo>
                  <a:lnTo>
                    <a:pt x="6753" y="520"/>
                  </a:lnTo>
                  <a:cubicBezTo>
                    <a:pt x="6800" y="442"/>
                    <a:pt x="6788" y="342"/>
                    <a:pt x="6723" y="278"/>
                  </a:cubicBezTo>
                  <a:cubicBezTo>
                    <a:pt x="6539" y="93"/>
                    <a:pt x="6297" y="1"/>
                    <a:pt x="6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6"/>
            <p:cNvSpPr/>
            <p:nvPr/>
          </p:nvSpPr>
          <p:spPr>
            <a:xfrm>
              <a:off x="8158951" y="2258671"/>
              <a:ext cx="75075" cy="75075"/>
            </a:xfrm>
            <a:custGeom>
              <a:avLst/>
              <a:gdLst/>
              <a:ahLst/>
              <a:cxnLst/>
              <a:rect l="l" t="t" r="r" b="b"/>
              <a:pathLst>
                <a:path w="2049" h="2049" extrusionOk="0">
                  <a:moveTo>
                    <a:pt x="1024" y="395"/>
                  </a:moveTo>
                  <a:cubicBezTo>
                    <a:pt x="1372" y="395"/>
                    <a:pt x="1654" y="677"/>
                    <a:pt x="1654" y="1025"/>
                  </a:cubicBezTo>
                  <a:cubicBezTo>
                    <a:pt x="1654" y="1372"/>
                    <a:pt x="1372" y="1655"/>
                    <a:pt x="1024" y="1655"/>
                  </a:cubicBezTo>
                  <a:cubicBezTo>
                    <a:pt x="676" y="1655"/>
                    <a:pt x="394" y="1372"/>
                    <a:pt x="394" y="1025"/>
                  </a:cubicBezTo>
                  <a:cubicBezTo>
                    <a:pt x="394" y="677"/>
                    <a:pt x="676" y="395"/>
                    <a:pt x="1024" y="395"/>
                  </a:cubicBezTo>
                  <a:close/>
                  <a:moveTo>
                    <a:pt x="1024" y="1"/>
                  </a:moveTo>
                  <a:cubicBezTo>
                    <a:pt x="459" y="1"/>
                    <a:pt x="0" y="460"/>
                    <a:pt x="0" y="1025"/>
                  </a:cubicBezTo>
                  <a:cubicBezTo>
                    <a:pt x="0" y="1590"/>
                    <a:pt x="459" y="2049"/>
                    <a:pt x="1024" y="2049"/>
                  </a:cubicBezTo>
                  <a:cubicBezTo>
                    <a:pt x="1588" y="2049"/>
                    <a:pt x="2048" y="1590"/>
                    <a:pt x="2048" y="1025"/>
                  </a:cubicBezTo>
                  <a:cubicBezTo>
                    <a:pt x="2048" y="460"/>
                    <a:pt x="1588" y="1"/>
                    <a:pt x="1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6"/>
            <p:cNvSpPr/>
            <p:nvPr/>
          </p:nvSpPr>
          <p:spPr>
            <a:xfrm>
              <a:off x="8102122" y="2288972"/>
              <a:ext cx="34258" cy="14473"/>
            </a:xfrm>
            <a:custGeom>
              <a:avLst/>
              <a:gdLst/>
              <a:ahLst/>
              <a:cxnLst/>
              <a:rect l="l" t="t" r="r" b="b"/>
              <a:pathLst>
                <a:path w="935" h="395" extrusionOk="0">
                  <a:moveTo>
                    <a:pt x="197" y="0"/>
                  </a:moveTo>
                  <a:cubicBezTo>
                    <a:pt x="88" y="0"/>
                    <a:pt x="1" y="89"/>
                    <a:pt x="1" y="198"/>
                  </a:cubicBezTo>
                  <a:cubicBezTo>
                    <a:pt x="1" y="306"/>
                    <a:pt x="89" y="394"/>
                    <a:pt x="197" y="394"/>
                  </a:cubicBezTo>
                  <a:lnTo>
                    <a:pt x="737" y="394"/>
                  </a:lnTo>
                  <a:cubicBezTo>
                    <a:pt x="846" y="394"/>
                    <a:pt x="935" y="306"/>
                    <a:pt x="935" y="198"/>
                  </a:cubicBezTo>
                  <a:cubicBezTo>
                    <a:pt x="935" y="89"/>
                    <a:pt x="846" y="0"/>
                    <a:pt x="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6"/>
            <p:cNvSpPr/>
            <p:nvPr/>
          </p:nvSpPr>
          <p:spPr>
            <a:xfrm>
              <a:off x="8256560" y="2288972"/>
              <a:ext cx="34258" cy="14473"/>
            </a:xfrm>
            <a:custGeom>
              <a:avLst/>
              <a:gdLst/>
              <a:ahLst/>
              <a:cxnLst/>
              <a:rect l="l" t="t" r="r" b="b"/>
              <a:pathLst>
                <a:path w="935" h="395" extrusionOk="0">
                  <a:moveTo>
                    <a:pt x="197" y="0"/>
                  </a:moveTo>
                  <a:cubicBezTo>
                    <a:pt x="89" y="0"/>
                    <a:pt x="1" y="89"/>
                    <a:pt x="1" y="198"/>
                  </a:cubicBezTo>
                  <a:cubicBezTo>
                    <a:pt x="1" y="306"/>
                    <a:pt x="89" y="394"/>
                    <a:pt x="197" y="394"/>
                  </a:cubicBezTo>
                  <a:lnTo>
                    <a:pt x="737" y="394"/>
                  </a:lnTo>
                  <a:cubicBezTo>
                    <a:pt x="846" y="394"/>
                    <a:pt x="934" y="306"/>
                    <a:pt x="934" y="198"/>
                  </a:cubicBezTo>
                  <a:cubicBezTo>
                    <a:pt x="934" y="89"/>
                    <a:pt x="846" y="0"/>
                    <a:pt x="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6"/>
            <p:cNvSpPr/>
            <p:nvPr/>
          </p:nvSpPr>
          <p:spPr>
            <a:xfrm>
              <a:off x="8095344" y="2113100"/>
              <a:ext cx="14473" cy="14473"/>
            </a:xfrm>
            <a:custGeom>
              <a:avLst/>
              <a:gdLst/>
              <a:ahLst/>
              <a:cxnLst/>
              <a:rect l="l" t="t" r="r" b="b"/>
              <a:pathLst>
                <a:path w="395" h="395" extrusionOk="0">
                  <a:moveTo>
                    <a:pt x="198" y="0"/>
                  </a:moveTo>
                  <a:cubicBezTo>
                    <a:pt x="89" y="0"/>
                    <a:pt x="1" y="89"/>
                    <a:pt x="1" y="197"/>
                  </a:cubicBezTo>
                  <a:cubicBezTo>
                    <a:pt x="1" y="306"/>
                    <a:pt x="89" y="394"/>
                    <a:pt x="198" y="394"/>
                  </a:cubicBezTo>
                  <a:cubicBezTo>
                    <a:pt x="307" y="394"/>
                    <a:pt x="395" y="306"/>
                    <a:pt x="395" y="197"/>
                  </a:cubicBezTo>
                  <a:cubicBezTo>
                    <a:pt x="395" y="89"/>
                    <a:pt x="307"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106"/>
          <p:cNvGrpSpPr/>
          <p:nvPr/>
        </p:nvGrpSpPr>
        <p:grpSpPr>
          <a:xfrm>
            <a:off x="7891904" y="2622946"/>
            <a:ext cx="366520" cy="366447"/>
            <a:chOff x="7958457" y="2572676"/>
            <a:chExt cx="369588" cy="369514"/>
          </a:xfrm>
        </p:grpSpPr>
        <p:sp>
          <p:nvSpPr>
            <p:cNvPr id="1420" name="Google Shape;1420;p106"/>
            <p:cNvSpPr/>
            <p:nvPr/>
          </p:nvSpPr>
          <p:spPr>
            <a:xfrm>
              <a:off x="7958457" y="2572676"/>
              <a:ext cx="369588" cy="369514"/>
            </a:xfrm>
            <a:custGeom>
              <a:avLst/>
              <a:gdLst/>
              <a:ahLst/>
              <a:cxnLst/>
              <a:rect l="l" t="t" r="r" b="b"/>
              <a:pathLst>
                <a:path w="10087" h="10085" extrusionOk="0">
                  <a:moveTo>
                    <a:pt x="3215" y="4025"/>
                  </a:moveTo>
                  <a:cubicBezTo>
                    <a:pt x="3388" y="4465"/>
                    <a:pt x="3678" y="4869"/>
                    <a:pt x="4073" y="5206"/>
                  </a:cubicBezTo>
                  <a:cubicBezTo>
                    <a:pt x="4738" y="5773"/>
                    <a:pt x="5620" y="6086"/>
                    <a:pt x="6557" y="6086"/>
                  </a:cubicBezTo>
                  <a:lnTo>
                    <a:pt x="6591" y="6086"/>
                  </a:lnTo>
                  <a:cubicBezTo>
                    <a:pt x="6640" y="6274"/>
                    <a:pt x="6665" y="6467"/>
                    <a:pt x="6665" y="6661"/>
                  </a:cubicBezTo>
                  <a:cubicBezTo>
                    <a:pt x="6665" y="8123"/>
                    <a:pt x="5259" y="9310"/>
                    <a:pt x="3530" y="9310"/>
                  </a:cubicBezTo>
                  <a:cubicBezTo>
                    <a:pt x="3134" y="9310"/>
                    <a:pt x="2747" y="9248"/>
                    <a:pt x="2382" y="9127"/>
                  </a:cubicBezTo>
                  <a:cubicBezTo>
                    <a:pt x="2362" y="9120"/>
                    <a:pt x="2341" y="9117"/>
                    <a:pt x="2320" y="9117"/>
                  </a:cubicBezTo>
                  <a:cubicBezTo>
                    <a:pt x="2249" y="9117"/>
                    <a:pt x="2181" y="9156"/>
                    <a:pt x="2146" y="9222"/>
                  </a:cubicBezTo>
                  <a:cubicBezTo>
                    <a:pt x="2041" y="9422"/>
                    <a:pt x="1865" y="9571"/>
                    <a:pt x="1652" y="9643"/>
                  </a:cubicBezTo>
                  <a:cubicBezTo>
                    <a:pt x="1559" y="9675"/>
                    <a:pt x="1463" y="9691"/>
                    <a:pt x="1368" y="9691"/>
                  </a:cubicBezTo>
                  <a:cubicBezTo>
                    <a:pt x="1317" y="9691"/>
                    <a:pt x="1266" y="9686"/>
                    <a:pt x="1215" y="9677"/>
                  </a:cubicBezTo>
                  <a:cubicBezTo>
                    <a:pt x="1426" y="9474"/>
                    <a:pt x="1572" y="9209"/>
                    <a:pt x="1630" y="8912"/>
                  </a:cubicBezTo>
                  <a:cubicBezTo>
                    <a:pt x="1645" y="8836"/>
                    <a:pt x="1613" y="8758"/>
                    <a:pt x="1548" y="8713"/>
                  </a:cubicBezTo>
                  <a:cubicBezTo>
                    <a:pt x="815" y="8207"/>
                    <a:pt x="395" y="7459"/>
                    <a:pt x="395" y="6661"/>
                  </a:cubicBezTo>
                  <a:cubicBezTo>
                    <a:pt x="395" y="5296"/>
                    <a:pt x="1623" y="4160"/>
                    <a:pt x="3215" y="4025"/>
                  </a:cubicBezTo>
                  <a:close/>
                  <a:moveTo>
                    <a:pt x="6557" y="0"/>
                  </a:moveTo>
                  <a:cubicBezTo>
                    <a:pt x="5620" y="0"/>
                    <a:pt x="4738" y="312"/>
                    <a:pt x="4073" y="880"/>
                  </a:cubicBezTo>
                  <a:cubicBezTo>
                    <a:pt x="3399" y="1456"/>
                    <a:pt x="3028" y="2224"/>
                    <a:pt x="3028" y="3043"/>
                  </a:cubicBezTo>
                  <a:cubicBezTo>
                    <a:pt x="3028" y="3246"/>
                    <a:pt x="3051" y="3446"/>
                    <a:pt x="3095" y="3641"/>
                  </a:cubicBezTo>
                  <a:cubicBezTo>
                    <a:pt x="1342" y="3827"/>
                    <a:pt x="1" y="5115"/>
                    <a:pt x="1" y="6661"/>
                  </a:cubicBezTo>
                  <a:cubicBezTo>
                    <a:pt x="1" y="7548"/>
                    <a:pt x="441" y="8378"/>
                    <a:pt x="1213" y="8956"/>
                  </a:cubicBezTo>
                  <a:cubicBezTo>
                    <a:pt x="1132" y="9213"/>
                    <a:pt x="956" y="9428"/>
                    <a:pt x="717" y="9557"/>
                  </a:cubicBezTo>
                  <a:cubicBezTo>
                    <a:pt x="654" y="9591"/>
                    <a:pt x="615" y="9655"/>
                    <a:pt x="613" y="9725"/>
                  </a:cubicBezTo>
                  <a:cubicBezTo>
                    <a:pt x="612" y="9796"/>
                    <a:pt x="648" y="9862"/>
                    <a:pt x="708" y="9899"/>
                  </a:cubicBezTo>
                  <a:cubicBezTo>
                    <a:pt x="910" y="10021"/>
                    <a:pt x="1138" y="10085"/>
                    <a:pt x="1369" y="10085"/>
                  </a:cubicBezTo>
                  <a:cubicBezTo>
                    <a:pt x="1507" y="10085"/>
                    <a:pt x="1646" y="10062"/>
                    <a:pt x="1779" y="10016"/>
                  </a:cubicBezTo>
                  <a:cubicBezTo>
                    <a:pt x="2035" y="9929"/>
                    <a:pt x="2254" y="9765"/>
                    <a:pt x="2408" y="9547"/>
                  </a:cubicBezTo>
                  <a:cubicBezTo>
                    <a:pt x="2769" y="9652"/>
                    <a:pt x="3146" y="9704"/>
                    <a:pt x="3530" y="9704"/>
                  </a:cubicBezTo>
                  <a:cubicBezTo>
                    <a:pt x="4467" y="9704"/>
                    <a:pt x="5349" y="9391"/>
                    <a:pt x="6014" y="8823"/>
                  </a:cubicBezTo>
                  <a:cubicBezTo>
                    <a:pt x="6688" y="8247"/>
                    <a:pt x="7059" y="7480"/>
                    <a:pt x="7059" y="6661"/>
                  </a:cubicBezTo>
                  <a:cubicBezTo>
                    <a:pt x="7059" y="6460"/>
                    <a:pt x="7036" y="6259"/>
                    <a:pt x="6991" y="6063"/>
                  </a:cubicBezTo>
                  <a:cubicBezTo>
                    <a:pt x="7225" y="6039"/>
                    <a:pt x="7455" y="5993"/>
                    <a:pt x="7680" y="5928"/>
                  </a:cubicBezTo>
                  <a:cubicBezTo>
                    <a:pt x="7833" y="6147"/>
                    <a:pt x="8052" y="6311"/>
                    <a:pt x="8308" y="6398"/>
                  </a:cubicBezTo>
                  <a:cubicBezTo>
                    <a:pt x="8441" y="6444"/>
                    <a:pt x="8580" y="6466"/>
                    <a:pt x="8718" y="6466"/>
                  </a:cubicBezTo>
                  <a:cubicBezTo>
                    <a:pt x="8949" y="6466"/>
                    <a:pt x="9177" y="6403"/>
                    <a:pt x="9379" y="6280"/>
                  </a:cubicBezTo>
                  <a:cubicBezTo>
                    <a:pt x="9439" y="6243"/>
                    <a:pt x="9476" y="6177"/>
                    <a:pt x="9474" y="6107"/>
                  </a:cubicBezTo>
                  <a:cubicBezTo>
                    <a:pt x="9472" y="6037"/>
                    <a:pt x="9432" y="5972"/>
                    <a:pt x="9370" y="5939"/>
                  </a:cubicBezTo>
                  <a:cubicBezTo>
                    <a:pt x="9131" y="5810"/>
                    <a:pt x="8955" y="5595"/>
                    <a:pt x="8874" y="5339"/>
                  </a:cubicBezTo>
                  <a:cubicBezTo>
                    <a:pt x="9646" y="4759"/>
                    <a:pt x="10086" y="3930"/>
                    <a:pt x="10086" y="3043"/>
                  </a:cubicBezTo>
                  <a:cubicBezTo>
                    <a:pt x="10086" y="2566"/>
                    <a:pt x="9962" y="2110"/>
                    <a:pt x="9717" y="1687"/>
                  </a:cubicBezTo>
                  <a:cubicBezTo>
                    <a:pt x="9681" y="1624"/>
                    <a:pt x="9614" y="1589"/>
                    <a:pt x="9546" y="1589"/>
                  </a:cubicBezTo>
                  <a:cubicBezTo>
                    <a:pt x="9513" y="1589"/>
                    <a:pt x="9479" y="1597"/>
                    <a:pt x="9449" y="1615"/>
                  </a:cubicBezTo>
                  <a:cubicBezTo>
                    <a:pt x="9354" y="1669"/>
                    <a:pt x="9321" y="1790"/>
                    <a:pt x="9376" y="1884"/>
                  </a:cubicBezTo>
                  <a:cubicBezTo>
                    <a:pt x="9586" y="2247"/>
                    <a:pt x="9692" y="2637"/>
                    <a:pt x="9692" y="3043"/>
                  </a:cubicBezTo>
                  <a:cubicBezTo>
                    <a:pt x="9692" y="3840"/>
                    <a:pt x="9271" y="4588"/>
                    <a:pt x="8539" y="5094"/>
                  </a:cubicBezTo>
                  <a:cubicBezTo>
                    <a:pt x="8474" y="5140"/>
                    <a:pt x="8442" y="5217"/>
                    <a:pt x="8457" y="5294"/>
                  </a:cubicBezTo>
                  <a:cubicBezTo>
                    <a:pt x="8515" y="5590"/>
                    <a:pt x="8661" y="5856"/>
                    <a:pt x="8872" y="6059"/>
                  </a:cubicBezTo>
                  <a:cubicBezTo>
                    <a:pt x="8821" y="6068"/>
                    <a:pt x="8770" y="6072"/>
                    <a:pt x="8719" y="6072"/>
                  </a:cubicBezTo>
                  <a:cubicBezTo>
                    <a:pt x="8623" y="6072"/>
                    <a:pt x="8527" y="6056"/>
                    <a:pt x="8435" y="6025"/>
                  </a:cubicBezTo>
                  <a:cubicBezTo>
                    <a:pt x="8222" y="5953"/>
                    <a:pt x="8046" y="5803"/>
                    <a:pt x="7941" y="5604"/>
                  </a:cubicBezTo>
                  <a:cubicBezTo>
                    <a:pt x="7906" y="5538"/>
                    <a:pt x="7838" y="5498"/>
                    <a:pt x="7767" y="5498"/>
                  </a:cubicBezTo>
                  <a:cubicBezTo>
                    <a:pt x="7746" y="5498"/>
                    <a:pt x="7725" y="5501"/>
                    <a:pt x="7705" y="5508"/>
                  </a:cubicBezTo>
                  <a:cubicBezTo>
                    <a:pt x="7340" y="5630"/>
                    <a:pt x="6953" y="5692"/>
                    <a:pt x="6557" y="5692"/>
                  </a:cubicBezTo>
                  <a:cubicBezTo>
                    <a:pt x="4828" y="5692"/>
                    <a:pt x="3422" y="4503"/>
                    <a:pt x="3422" y="3043"/>
                  </a:cubicBezTo>
                  <a:cubicBezTo>
                    <a:pt x="3422" y="1582"/>
                    <a:pt x="4828" y="394"/>
                    <a:pt x="6557" y="394"/>
                  </a:cubicBezTo>
                  <a:cubicBezTo>
                    <a:pt x="7126" y="394"/>
                    <a:pt x="7683" y="524"/>
                    <a:pt x="8169" y="770"/>
                  </a:cubicBezTo>
                  <a:cubicBezTo>
                    <a:pt x="8198" y="785"/>
                    <a:pt x="8229" y="792"/>
                    <a:pt x="8259" y="792"/>
                  </a:cubicBezTo>
                  <a:cubicBezTo>
                    <a:pt x="8330" y="792"/>
                    <a:pt x="8399" y="753"/>
                    <a:pt x="8434" y="684"/>
                  </a:cubicBezTo>
                  <a:cubicBezTo>
                    <a:pt x="8483" y="587"/>
                    <a:pt x="8444" y="469"/>
                    <a:pt x="8347" y="419"/>
                  </a:cubicBezTo>
                  <a:cubicBezTo>
                    <a:pt x="7807" y="145"/>
                    <a:pt x="7188" y="0"/>
                    <a:pt x="6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6"/>
            <p:cNvSpPr/>
            <p:nvPr/>
          </p:nvSpPr>
          <p:spPr>
            <a:xfrm>
              <a:off x="8146567" y="2633168"/>
              <a:ext cx="114134" cy="108931"/>
            </a:xfrm>
            <a:custGeom>
              <a:avLst/>
              <a:gdLst/>
              <a:ahLst/>
              <a:cxnLst/>
              <a:rect l="l" t="t" r="r" b="b"/>
              <a:pathLst>
                <a:path w="3115" h="2973" extrusionOk="0">
                  <a:moveTo>
                    <a:pt x="2139" y="910"/>
                  </a:moveTo>
                  <a:cubicBezTo>
                    <a:pt x="2020" y="1267"/>
                    <a:pt x="1822" y="1595"/>
                    <a:pt x="1560" y="1870"/>
                  </a:cubicBezTo>
                  <a:cubicBezTo>
                    <a:pt x="1297" y="1595"/>
                    <a:pt x="1100" y="1267"/>
                    <a:pt x="980" y="910"/>
                  </a:cubicBezTo>
                  <a:close/>
                  <a:moveTo>
                    <a:pt x="1557" y="0"/>
                  </a:moveTo>
                  <a:cubicBezTo>
                    <a:pt x="1448" y="0"/>
                    <a:pt x="1360" y="88"/>
                    <a:pt x="1360" y="197"/>
                  </a:cubicBezTo>
                  <a:lnTo>
                    <a:pt x="1360" y="515"/>
                  </a:lnTo>
                  <a:lnTo>
                    <a:pt x="219" y="515"/>
                  </a:lnTo>
                  <a:cubicBezTo>
                    <a:pt x="121" y="515"/>
                    <a:pt x="32" y="585"/>
                    <a:pt x="18" y="683"/>
                  </a:cubicBezTo>
                  <a:cubicBezTo>
                    <a:pt x="1" y="805"/>
                    <a:pt x="94" y="910"/>
                    <a:pt x="213" y="910"/>
                  </a:cubicBezTo>
                  <a:lnTo>
                    <a:pt x="566" y="910"/>
                  </a:lnTo>
                  <a:cubicBezTo>
                    <a:pt x="696" y="1366"/>
                    <a:pt x="936" y="1786"/>
                    <a:pt x="1265" y="2134"/>
                  </a:cubicBezTo>
                  <a:cubicBezTo>
                    <a:pt x="996" y="2342"/>
                    <a:pt x="688" y="2496"/>
                    <a:pt x="358" y="2584"/>
                  </a:cubicBezTo>
                  <a:cubicBezTo>
                    <a:pt x="263" y="2609"/>
                    <a:pt x="196" y="2698"/>
                    <a:pt x="207" y="2795"/>
                  </a:cubicBezTo>
                  <a:cubicBezTo>
                    <a:pt x="218" y="2900"/>
                    <a:pt x="305" y="2973"/>
                    <a:pt x="403" y="2973"/>
                  </a:cubicBezTo>
                  <a:cubicBezTo>
                    <a:pt x="420" y="2973"/>
                    <a:pt x="437" y="2971"/>
                    <a:pt x="454" y="2967"/>
                  </a:cubicBezTo>
                  <a:cubicBezTo>
                    <a:pt x="857" y="2859"/>
                    <a:pt x="1233" y="2667"/>
                    <a:pt x="1557" y="2405"/>
                  </a:cubicBezTo>
                  <a:cubicBezTo>
                    <a:pt x="1882" y="2667"/>
                    <a:pt x="2258" y="2859"/>
                    <a:pt x="2661" y="2967"/>
                  </a:cubicBezTo>
                  <a:cubicBezTo>
                    <a:pt x="2678" y="2971"/>
                    <a:pt x="2696" y="2973"/>
                    <a:pt x="2713" y="2973"/>
                  </a:cubicBezTo>
                  <a:cubicBezTo>
                    <a:pt x="2809" y="2973"/>
                    <a:pt x="2898" y="2900"/>
                    <a:pt x="2908" y="2795"/>
                  </a:cubicBezTo>
                  <a:cubicBezTo>
                    <a:pt x="2919" y="2698"/>
                    <a:pt x="2851" y="2609"/>
                    <a:pt x="2757" y="2584"/>
                  </a:cubicBezTo>
                  <a:cubicBezTo>
                    <a:pt x="2427" y="2496"/>
                    <a:pt x="2119" y="2343"/>
                    <a:pt x="1851" y="2134"/>
                  </a:cubicBezTo>
                  <a:cubicBezTo>
                    <a:pt x="2179" y="1786"/>
                    <a:pt x="2419" y="1366"/>
                    <a:pt x="2549" y="910"/>
                  </a:cubicBezTo>
                  <a:lnTo>
                    <a:pt x="2902" y="910"/>
                  </a:lnTo>
                  <a:cubicBezTo>
                    <a:pt x="3021" y="910"/>
                    <a:pt x="3114" y="805"/>
                    <a:pt x="3096" y="683"/>
                  </a:cubicBezTo>
                  <a:cubicBezTo>
                    <a:pt x="3083" y="585"/>
                    <a:pt x="2994" y="515"/>
                    <a:pt x="2896" y="515"/>
                  </a:cubicBezTo>
                  <a:lnTo>
                    <a:pt x="1754" y="515"/>
                  </a:lnTo>
                  <a:lnTo>
                    <a:pt x="1754" y="203"/>
                  </a:lnTo>
                  <a:cubicBezTo>
                    <a:pt x="1754" y="104"/>
                    <a:pt x="1685" y="16"/>
                    <a:pt x="1587" y="3"/>
                  </a:cubicBezTo>
                  <a:cubicBezTo>
                    <a:pt x="1577" y="1"/>
                    <a:pt x="1567" y="0"/>
                    <a:pt x="1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6"/>
            <p:cNvSpPr/>
            <p:nvPr/>
          </p:nvSpPr>
          <p:spPr>
            <a:xfrm>
              <a:off x="8045623" y="2769652"/>
              <a:ext cx="84125" cy="100613"/>
            </a:xfrm>
            <a:custGeom>
              <a:avLst/>
              <a:gdLst/>
              <a:ahLst/>
              <a:cxnLst/>
              <a:rect l="l" t="t" r="r" b="b"/>
              <a:pathLst>
                <a:path w="2296" h="2746" extrusionOk="0">
                  <a:moveTo>
                    <a:pt x="1154" y="669"/>
                  </a:moveTo>
                  <a:lnTo>
                    <a:pt x="1578" y="1794"/>
                  </a:lnTo>
                  <a:lnTo>
                    <a:pt x="727" y="1794"/>
                  </a:lnTo>
                  <a:lnTo>
                    <a:pt x="1154" y="669"/>
                  </a:lnTo>
                  <a:close/>
                  <a:moveTo>
                    <a:pt x="1155" y="1"/>
                  </a:moveTo>
                  <a:cubicBezTo>
                    <a:pt x="1053" y="1"/>
                    <a:pt x="963" y="62"/>
                    <a:pt x="924" y="156"/>
                  </a:cubicBezTo>
                  <a:cubicBezTo>
                    <a:pt x="923" y="157"/>
                    <a:pt x="923" y="160"/>
                    <a:pt x="922" y="161"/>
                  </a:cubicBezTo>
                  <a:lnTo>
                    <a:pt x="40" y="2479"/>
                  </a:lnTo>
                  <a:cubicBezTo>
                    <a:pt x="1" y="2582"/>
                    <a:pt x="52" y="2696"/>
                    <a:pt x="156" y="2734"/>
                  </a:cubicBezTo>
                  <a:cubicBezTo>
                    <a:pt x="178" y="2742"/>
                    <a:pt x="199" y="2745"/>
                    <a:pt x="220" y="2745"/>
                  </a:cubicBezTo>
                  <a:cubicBezTo>
                    <a:pt x="302" y="2745"/>
                    <a:pt x="378" y="2693"/>
                    <a:pt x="408" y="2612"/>
                  </a:cubicBezTo>
                  <a:lnTo>
                    <a:pt x="579" y="2168"/>
                  </a:lnTo>
                  <a:lnTo>
                    <a:pt x="1726" y="2168"/>
                  </a:lnTo>
                  <a:lnTo>
                    <a:pt x="1896" y="2618"/>
                  </a:lnTo>
                  <a:cubicBezTo>
                    <a:pt x="1925" y="2697"/>
                    <a:pt x="2000" y="2745"/>
                    <a:pt x="2079" y="2745"/>
                  </a:cubicBezTo>
                  <a:cubicBezTo>
                    <a:pt x="2110" y="2745"/>
                    <a:pt x="2141" y="2738"/>
                    <a:pt x="2172" y="2722"/>
                  </a:cubicBezTo>
                  <a:cubicBezTo>
                    <a:pt x="2260" y="2675"/>
                    <a:pt x="2296" y="2567"/>
                    <a:pt x="2260" y="2473"/>
                  </a:cubicBezTo>
                  <a:lnTo>
                    <a:pt x="1388" y="162"/>
                  </a:lnTo>
                  <a:cubicBezTo>
                    <a:pt x="1387" y="160"/>
                    <a:pt x="1386" y="157"/>
                    <a:pt x="1386" y="155"/>
                  </a:cubicBezTo>
                  <a:cubicBezTo>
                    <a:pt x="1347" y="62"/>
                    <a:pt x="1257"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6"/>
            <p:cNvSpPr/>
            <p:nvPr/>
          </p:nvSpPr>
          <p:spPr>
            <a:xfrm>
              <a:off x="8280559" y="2605652"/>
              <a:ext cx="14436" cy="14473"/>
            </a:xfrm>
            <a:custGeom>
              <a:avLst/>
              <a:gdLst/>
              <a:ahLst/>
              <a:cxnLst/>
              <a:rect l="l" t="t" r="r" b="b"/>
              <a:pathLst>
                <a:path w="394" h="395" extrusionOk="0">
                  <a:moveTo>
                    <a:pt x="198" y="0"/>
                  </a:moveTo>
                  <a:cubicBezTo>
                    <a:pt x="88" y="0"/>
                    <a:pt x="0" y="89"/>
                    <a:pt x="0" y="197"/>
                  </a:cubicBezTo>
                  <a:cubicBezTo>
                    <a:pt x="0" y="306"/>
                    <a:pt x="88" y="394"/>
                    <a:pt x="198" y="394"/>
                  </a:cubicBezTo>
                  <a:cubicBezTo>
                    <a:pt x="306" y="394"/>
                    <a:pt x="394" y="306"/>
                    <a:pt x="394" y="197"/>
                  </a:cubicBezTo>
                  <a:cubicBezTo>
                    <a:pt x="394" y="89"/>
                    <a:pt x="306"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3"/>
        <p:cNvGrpSpPr/>
        <p:nvPr/>
      </p:nvGrpSpPr>
      <p:grpSpPr>
        <a:xfrm>
          <a:off x="0" y="0"/>
          <a:ext cx="0" cy="0"/>
          <a:chOff x="0" y="0"/>
          <a:chExt cx="0" cy="0"/>
        </a:xfrm>
      </p:grpSpPr>
      <p:sp>
        <p:nvSpPr>
          <p:cNvPr id="1454" name="Google Shape;1454;p111"/>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455" name="Google Shape;1455;p111"/>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https://fonts.google.com/specimen/Poppins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Open Sans</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456" name="Google Shape;1456;p111"/>
          <p:cNvSpPr/>
          <p:nvPr/>
        </p:nvSpPr>
        <p:spPr>
          <a:xfrm>
            <a:off x="2052650" y="2988225"/>
            <a:ext cx="791400" cy="754200"/>
          </a:xfrm>
          <a:prstGeom prst="roundRect">
            <a:avLst>
              <a:gd name="adj" fmla="val 16667"/>
            </a:avLst>
          </a:prstGeom>
          <a:solidFill>
            <a:srgbClr val="1718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1"/>
          <p:cNvSpPr/>
          <p:nvPr/>
        </p:nvSpPr>
        <p:spPr>
          <a:xfrm>
            <a:off x="3114470" y="2988225"/>
            <a:ext cx="791400" cy="754200"/>
          </a:xfrm>
          <a:prstGeom prst="roundRect">
            <a:avLst>
              <a:gd name="adj" fmla="val 16667"/>
            </a:avLst>
          </a:prstGeom>
          <a:solidFill>
            <a:srgbClr val="F7F7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1"/>
          <p:cNvSpPr/>
          <p:nvPr/>
        </p:nvSpPr>
        <p:spPr>
          <a:xfrm>
            <a:off x="4176289" y="2988225"/>
            <a:ext cx="791400" cy="754200"/>
          </a:xfrm>
          <a:prstGeom prst="roundRect">
            <a:avLst>
              <a:gd name="adj" fmla="val 16667"/>
            </a:avLst>
          </a:prstGeom>
          <a:solidFill>
            <a:srgbClr val="2C12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1"/>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#17181c</a:t>
            </a:r>
            <a:endParaRPr sz="1000">
              <a:solidFill>
                <a:schemeClr val="lt1"/>
              </a:solidFill>
            </a:endParaRPr>
          </a:p>
        </p:txBody>
      </p:sp>
      <p:sp>
        <p:nvSpPr>
          <p:cNvPr id="1460" name="Google Shape;1460;p111"/>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#f7f7f5</a:t>
            </a:r>
            <a:endParaRPr sz="1000">
              <a:solidFill>
                <a:schemeClr val="dk1"/>
              </a:solidFill>
            </a:endParaRPr>
          </a:p>
        </p:txBody>
      </p:sp>
      <p:sp>
        <p:nvSpPr>
          <p:cNvPr id="1461" name="Google Shape;1461;p111"/>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#2c1256</a:t>
            </a:r>
            <a:endParaRPr sz="1000">
              <a:solidFill>
                <a:schemeClr val="lt1"/>
              </a:solidFill>
            </a:endParaRPr>
          </a:p>
        </p:txBody>
      </p:sp>
      <p:sp>
        <p:nvSpPr>
          <p:cNvPr id="1462" name="Google Shape;1462;p111"/>
          <p:cNvSpPr/>
          <p:nvPr/>
        </p:nvSpPr>
        <p:spPr>
          <a:xfrm>
            <a:off x="5238125" y="2988225"/>
            <a:ext cx="791400" cy="754200"/>
          </a:xfrm>
          <a:prstGeom prst="roundRect">
            <a:avLst>
              <a:gd name="adj" fmla="val 16667"/>
            </a:avLst>
          </a:prstGeom>
          <a:solidFill>
            <a:srgbClr val="4029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1"/>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#402968</a:t>
            </a:r>
            <a:endParaRPr sz="1000">
              <a:solidFill>
                <a:schemeClr val="lt1"/>
              </a:solidFill>
            </a:endParaRPr>
          </a:p>
        </p:txBody>
      </p:sp>
      <p:sp>
        <p:nvSpPr>
          <p:cNvPr id="1464" name="Google Shape;1464;p111"/>
          <p:cNvSpPr/>
          <p:nvPr/>
        </p:nvSpPr>
        <p:spPr>
          <a:xfrm>
            <a:off x="2052650" y="3919325"/>
            <a:ext cx="791400" cy="754200"/>
          </a:xfrm>
          <a:prstGeom prst="roundRect">
            <a:avLst>
              <a:gd name="adj" fmla="val 16667"/>
            </a:avLst>
          </a:prstGeom>
          <a:solidFill>
            <a:srgbClr val="8EE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1"/>
          <p:cNvSpPr/>
          <p:nvPr/>
        </p:nvSpPr>
        <p:spPr>
          <a:xfrm>
            <a:off x="3114470" y="3919325"/>
            <a:ext cx="791400" cy="754200"/>
          </a:xfrm>
          <a:prstGeom prst="roundRect">
            <a:avLst>
              <a:gd name="adj" fmla="val 16667"/>
            </a:avLst>
          </a:prstGeom>
          <a:solidFill>
            <a:srgbClr val="9BF7A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1"/>
          <p:cNvSpPr/>
          <p:nvPr/>
        </p:nvSpPr>
        <p:spPr>
          <a:xfrm>
            <a:off x="4176289" y="3919325"/>
            <a:ext cx="791400" cy="754200"/>
          </a:xfrm>
          <a:prstGeom prst="roundRect">
            <a:avLst>
              <a:gd name="adj" fmla="val 16667"/>
            </a:avLst>
          </a:prstGeom>
          <a:solidFill>
            <a:srgbClr val="A7ECC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1"/>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#8ee6ff</a:t>
            </a:r>
            <a:endParaRPr sz="1000">
              <a:solidFill>
                <a:schemeClr val="dk1"/>
              </a:solidFill>
            </a:endParaRPr>
          </a:p>
        </p:txBody>
      </p:sp>
      <p:sp>
        <p:nvSpPr>
          <p:cNvPr id="1468" name="Google Shape;1468;p111"/>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#9bf7ab</a:t>
            </a:r>
            <a:endParaRPr sz="1000">
              <a:solidFill>
                <a:schemeClr val="dk1"/>
              </a:solidFill>
            </a:endParaRPr>
          </a:p>
        </p:txBody>
      </p:sp>
      <p:sp>
        <p:nvSpPr>
          <p:cNvPr id="1469" name="Google Shape;1469;p111"/>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#a7ecc8</a:t>
            </a:r>
            <a:endParaRPr sz="1000">
              <a:solidFill>
                <a:schemeClr val="dk1"/>
              </a:solidFill>
            </a:endParaRPr>
          </a:p>
        </p:txBody>
      </p:sp>
      <p:sp>
        <p:nvSpPr>
          <p:cNvPr id="1470" name="Google Shape;1470;p111"/>
          <p:cNvSpPr/>
          <p:nvPr/>
        </p:nvSpPr>
        <p:spPr>
          <a:xfrm>
            <a:off x="5238125" y="3919325"/>
            <a:ext cx="791400" cy="754200"/>
          </a:xfrm>
          <a:prstGeom prst="roundRect">
            <a:avLst>
              <a:gd name="adj" fmla="val 16667"/>
            </a:avLst>
          </a:prstGeom>
          <a:solidFill>
            <a:srgbClr val="FFBB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1"/>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#ffbb43</a:t>
            </a:r>
            <a:endParaRPr sz="1000">
              <a:solidFill>
                <a:schemeClr val="dk1"/>
              </a:solidFill>
            </a:endParaRPr>
          </a:p>
        </p:txBody>
      </p:sp>
      <p:sp>
        <p:nvSpPr>
          <p:cNvPr id="1472" name="Google Shape;1472;p111"/>
          <p:cNvSpPr/>
          <p:nvPr/>
        </p:nvSpPr>
        <p:spPr>
          <a:xfrm>
            <a:off x="6299950" y="2988225"/>
            <a:ext cx="791400" cy="754200"/>
          </a:xfrm>
          <a:prstGeom prst="roundRect">
            <a:avLst>
              <a:gd name="adj" fmla="val 16667"/>
            </a:avLst>
          </a:prstGeom>
          <a:solidFill>
            <a:srgbClr val="A49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1"/>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#a49eff</a:t>
            </a:r>
            <a:endParaRPr sz="1000">
              <a:solidFill>
                <a:schemeClr val="dk1"/>
              </a:solidFill>
            </a:endParaRPr>
          </a:p>
        </p:txBody>
      </p:sp>
      <p:sp>
        <p:nvSpPr>
          <p:cNvPr id="1474" name="Google Shape;1474;p111"/>
          <p:cNvSpPr/>
          <p:nvPr/>
        </p:nvSpPr>
        <p:spPr>
          <a:xfrm>
            <a:off x="6299950" y="3919325"/>
            <a:ext cx="791400" cy="754200"/>
          </a:xfrm>
          <a:prstGeom prst="roundRect">
            <a:avLst>
              <a:gd name="adj" fmla="val 16667"/>
            </a:avLst>
          </a:prstGeom>
          <a:solidFill>
            <a:srgbClr val="EB62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11"/>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#eb62f0</a:t>
            </a:r>
            <a:endParaRPr sz="1000">
              <a:solidFill>
                <a:schemeClr val="dk1"/>
              </a:solidFill>
            </a:endParaRPr>
          </a:p>
        </p:txBody>
      </p:sp>
      <p:sp>
        <p:nvSpPr>
          <p:cNvPr id="1476" name="Google Shape;1476;p11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0"/>
        <p:cNvGrpSpPr/>
        <p:nvPr/>
      </p:nvGrpSpPr>
      <p:grpSpPr>
        <a:xfrm>
          <a:off x="0" y="0"/>
          <a:ext cx="0" cy="0"/>
          <a:chOff x="0" y="0"/>
          <a:chExt cx="0" cy="0"/>
        </a:xfrm>
      </p:grpSpPr>
      <p:sp>
        <p:nvSpPr>
          <p:cNvPr id="1481" name="Google Shape;1481;p11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ho</a:t>
            </a:r>
            <a:r>
              <a:rPr lang="en" sz="1100">
                <a:solidFill>
                  <a:srgbClr val="869FB2"/>
                </a:solidFill>
                <a:uFill>
                  <a:noFill/>
                </a:uFill>
                <a:hlinkClick r:id="rId3">
                  <a:extLst>
                    <a:ext uri="{A12FA001-AC4F-418D-AE19-62706E023703}">
                      <ahyp:hlinkClr xmlns:ahyp="http://schemas.microsoft.com/office/drawing/2018/hyperlinkcolor" val="tx"/>
                    </a:ext>
                  </a:extLst>
                </a:hlinkClick>
              </a:rPr>
              <a:t>w it works.</a:t>
            </a:r>
            <a:endParaRPr sz="1100">
              <a:solidFill>
                <a:srgbClr val="869FB2"/>
              </a:solidFill>
            </a:endParaRPr>
          </a:p>
        </p:txBody>
      </p:sp>
      <p:pic>
        <p:nvPicPr>
          <p:cNvPr id="1482" name="Google Shape;1482;p11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83" name="Google Shape;1483;p11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84" name="Google Shape;1484;p11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85" name="Google Shape;1485;p11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86" name="Google Shape;1486;p11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87" name="Google Shape;1487;p11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88" name="Google Shape;1488;p11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89" name="Google Shape;1489;p1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90" name="Google Shape;1490;p11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91" name="Google Shape;1491;p11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92" name="Google Shape;1492;p11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96"/>
        <p:cNvGrpSpPr/>
        <p:nvPr/>
      </p:nvGrpSpPr>
      <p:grpSpPr>
        <a:xfrm>
          <a:off x="0" y="0"/>
          <a:ext cx="0" cy="0"/>
          <a:chOff x="0" y="0"/>
          <a:chExt cx="0" cy="0"/>
        </a:xfrm>
      </p:grpSpPr>
      <p:sp>
        <p:nvSpPr>
          <p:cNvPr id="1497" name="Google Shape;1497;p11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498" name="Google Shape;1498;p113"/>
          <p:cNvGrpSpPr/>
          <p:nvPr/>
        </p:nvGrpSpPr>
        <p:grpSpPr>
          <a:xfrm>
            <a:off x="5156078" y="3085736"/>
            <a:ext cx="474294" cy="551291"/>
            <a:chOff x="4727025" y="1332775"/>
            <a:chExt cx="59900" cy="69625"/>
          </a:xfrm>
        </p:grpSpPr>
        <p:sp>
          <p:nvSpPr>
            <p:cNvPr id="1499" name="Google Shape;1499;p11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113"/>
          <p:cNvGrpSpPr/>
          <p:nvPr/>
        </p:nvGrpSpPr>
        <p:grpSpPr>
          <a:xfrm>
            <a:off x="5769734" y="2314340"/>
            <a:ext cx="555653" cy="557031"/>
            <a:chOff x="4820425" y="1329900"/>
            <a:chExt cx="70175" cy="70350"/>
          </a:xfrm>
        </p:grpSpPr>
        <p:sp>
          <p:nvSpPr>
            <p:cNvPr id="1502" name="Google Shape;1502;p11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113"/>
          <p:cNvGrpSpPr/>
          <p:nvPr/>
        </p:nvGrpSpPr>
        <p:grpSpPr>
          <a:xfrm>
            <a:off x="6396103" y="2318845"/>
            <a:ext cx="582574" cy="533871"/>
            <a:chOff x="4903200" y="1331525"/>
            <a:chExt cx="73575" cy="67425"/>
          </a:xfrm>
        </p:grpSpPr>
        <p:sp>
          <p:nvSpPr>
            <p:cNvPr id="1507" name="Google Shape;1507;p11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113"/>
          <p:cNvGrpSpPr/>
          <p:nvPr/>
        </p:nvGrpSpPr>
        <p:grpSpPr>
          <a:xfrm>
            <a:off x="5755581" y="3078709"/>
            <a:ext cx="583960" cy="565345"/>
            <a:chOff x="4815575" y="1416800"/>
            <a:chExt cx="73750" cy="71400"/>
          </a:xfrm>
        </p:grpSpPr>
        <p:sp>
          <p:nvSpPr>
            <p:cNvPr id="1510" name="Google Shape;1510;p11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113"/>
          <p:cNvGrpSpPr/>
          <p:nvPr/>
        </p:nvGrpSpPr>
        <p:grpSpPr>
          <a:xfrm>
            <a:off x="6390362" y="3108896"/>
            <a:ext cx="589898" cy="504970"/>
            <a:chOff x="4902475" y="1418875"/>
            <a:chExt cx="74500" cy="63775"/>
          </a:xfrm>
        </p:grpSpPr>
        <p:sp>
          <p:nvSpPr>
            <p:cNvPr id="1514" name="Google Shape;1514;p11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113"/>
          <p:cNvGrpSpPr/>
          <p:nvPr/>
        </p:nvGrpSpPr>
        <p:grpSpPr>
          <a:xfrm>
            <a:off x="5765577" y="3826000"/>
            <a:ext cx="563967" cy="567127"/>
            <a:chOff x="4818100" y="1507675"/>
            <a:chExt cx="71225" cy="71625"/>
          </a:xfrm>
        </p:grpSpPr>
        <p:sp>
          <p:nvSpPr>
            <p:cNvPr id="1517" name="Google Shape;1517;p11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113"/>
          <p:cNvGrpSpPr/>
          <p:nvPr/>
        </p:nvGrpSpPr>
        <p:grpSpPr>
          <a:xfrm>
            <a:off x="5079075" y="3829461"/>
            <a:ext cx="628301" cy="588505"/>
            <a:chOff x="4721450" y="1509475"/>
            <a:chExt cx="79350" cy="74325"/>
          </a:xfrm>
        </p:grpSpPr>
        <p:sp>
          <p:nvSpPr>
            <p:cNvPr id="1522" name="Google Shape;1522;p11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13"/>
          <p:cNvGrpSpPr/>
          <p:nvPr/>
        </p:nvGrpSpPr>
        <p:grpSpPr>
          <a:xfrm>
            <a:off x="6424608" y="3814027"/>
            <a:ext cx="557038" cy="562772"/>
            <a:chOff x="4906800" y="1507500"/>
            <a:chExt cx="70350" cy="71075"/>
          </a:xfrm>
        </p:grpSpPr>
        <p:sp>
          <p:nvSpPr>
            <p:cNvPr id="1527" name="Google Shape;1527;p11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13"/>
          <p:cNvGrpSpPr/>
          <p:nvPr/>
        </p:nvGrpSpPr>
        <p:grpSpPr>
          <a:xfrm>
            <a:off x="4462216" y="2340963"/>
            <a:ext cx="517934" cy="517934"/>
            <a:chOff x="3736598" y="2170606"/>
            <a:chExt cx="404889" cy="404889"/>
          </a:xfrm>
        </p:grpSpPr>
        <p:sp>
          <p:nvSpPr>
            <p:cNvPr id="1533" name="Google Shape;1533;p11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113"/>
          <p:cNvGrpSpPr/>
          <p:nvPr/>
        </p:nvGrpSpPr>
        <p:grpSpPr>
          <a:xfrm>
            <a:off x="3729277" y="2341061"/>
            <a:ext cx="586986" cy="517740"/>
            <a:chOff x="3161917" y="2170682"/>
            <a:chExt cx="458870" cy="404737"/>
          </a:xfrm>
        </p:grpSpPr>
        <p:sp>
          <p:nvSpPr>
            <p:cNvPr id="1538" name="Google Shape;1538;p11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113"/>
          <p:cNvGrpSpPr/>
          <p:nvPr/>
        </p:nvGrpSpPr>
        <p:grpSpPr>
          <a:xfrm>
            <a:off x="3752299" y="3102400"/>
            <a:ext cx="540943" cy="517963"/>
            <a:chOff x="3179914" y="2889488"/>
            <a:chExt cx="422876" cy="404911"/>
          </a:xfrm>
        </p:grpSpPr>
        <p:sp>
          <p:nvSpPr>
            <p:cNvPr id="1542" name="Google Shape;1542;p11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113"/>
          <p:cNvGrpSpPr/>
          <p:nvPr/>
        </p:nvGrpSpPr>
        <p:grpSpPr>
          <a:xfrm>
            <a:off x="4453093" y="3102358"/>
            <a:ext cx="536180" cy="518047"/>
            <a:chOff x="3729467" y="2889422"/>
            <a:chExt cx="419153" cy="404977"/>
          </a:xfrm>
        </p:grpSpPr>
        <p:sp>
          <p:nvSpPr>
            <p:cNvPr id="1549" name="Google Shape;1549;p11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113"/>
          <p:cNvGrpSpPr/>
          <p:nvPr/>
        </p:nvGrpSpPr>
        <p:grpSpPr>
          <a:xfrm>
            <a:off x="1990126" y="3445787"/>
            <a:ext cx="965351" cy="134611"/>
            <a:chOff x="4411970" y="2962952"/>
            <a:chExt cx="706544" cy="104212"/>
          </a:xfrm>
        </p:grpSpPr>
        <p:sp>
          <p:nvSpPr>
            <p:cNvPr id="1557" name="Google Shape;1557;p11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113"/>
          <p:cNvGrpSpPr/>
          <p:nvPr/>
        </p:nvGrpSpPr>
        <p:grpSpPr>
          <a:xfrm>
            <a:off x="1990126" y="3041077"/>
            <a:ext cx="960158" cy="289172"/>
            <a:chOff x="4411970" y="2726085"/>
            <a:chExt cx="643107" cy="193659"/>
          </a:xfrm>
        </p:grpSpPr>
        <p:sp>
          <p:nvSpPr>
            <p:cNvPr id="1562" name="Google Shape;1562;p11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113"/>
          <p:cNvGrpSpPr/>
          <p:nvPr/>
        </p:nvGrpSpPr>
        <p:grpSpPr>
          <a:xfrm>
            <a:off x="998624" y="3295400"/>
            <a:ext cx="811503" cy="252584"/>
            <a:chOff x="4411970" y="4340222"/>
            <a:chExt cx="779467" cy="242683"/>
          </a:xfrm>
        </p:grpSpPr>
        <p:sp>
          <p:nvSpPr>
            <p:cNvPr id="1566" name="Google Shape;1566;p11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113"/>
          <p:cNvGrpSpPr/>
          <p:nvPr/>
        </p:nvGrpSpPr>
        <p:grpSpPr>
          <a:xfrm>
            <a:off x="1990126" y="2709308"/>
            <a:ext cx="965160" cy="216230"/>
            <a:chOff x="4411970" y="2468674"/>
            <a:chExt cx="747317" cy="167425"/>
          </a:xfrm>
        </p:grpSpPr>
        <p:sp>
          <p:nvSpPr>
            <p:cNvPr id="1570" name="Google Shape;1570;p11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11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113"/>
          <p:cNvGrpSpPr/>
          <p:nvPr/>
        </p:nvGrpSpPr>
        <p:grpSpPr>
          <a:xfrm>
            <a:off x="997692" y="2334687"/>
            <a:ext cx="1959041" cy="208784"/>
            <a:chOff x="6336019" y="3733725"/>
            <a:chExt cx="2566206" cy="351310"/>
          </a:xfrm>
        </p:grpSpPr>
        <p:sp>
          <p:nvSpPr>
            <p:cNvPr id="1574" name="Google Shape;1574;p11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113"/>
          <p:cNvGrpSpPr/>
          <p:nvPr/>
        </p:nvGrpSpPr>
        <p:grpSpPr>
          <a:xfrm>
            <a:off x="1990126" y="3950602"/>
            <a:ext cx="946551" cy="153200"/>
            <a:chOff x="4404545" y="3301592"/>
            <a:chExt cx="782403" cy="129272"/>
          </a:xfrm>
        </p:grpSpPr>
        <p:sp>
          <p:nvSpPr>
            <p:cNvPr id="1579" name="Google Shape;1579;p11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113"/>
          <p:cNvGrpSpPr/>
          <p:nvPr/>
        </p:nvGrpSpPr>
        <p:grpSpPr>
          <a:xfrm>
            <a:off x="1990126" y="3695937"/>
            <a:ext cx="962257" cy="139127"/>
            <a:chOff x="4411970" y="3131459"/>
            <a:chExt cx="710520" cy="117397"/>
          </a:xfrm>
        </p:grpSpPr>
        <p:sp>
          <p:nvSpPr>
            <p:cNvPr id="1582" name="Google Shape;1582;p11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11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113"/>
          <p:cNvGrpSpPr/>
          <p:nvPr/>
        </p:nvGrpSpPr>
        <p:grpSpPr>
          <a:xfrm>
            <a:off x="990271" y="3621603"/>
            <a:ext cx="823838" cy="458988"/>
            <a:chOff x="4411970" y="1801825"/>
            <a:chExt cx="734586" cy="409262"/>
          </a:xfrm>
        </p:grpSpPr>
        <p:sp>
          <p:nvSpPr>
            <p:cNvPr id="1586" name="Google Shape;1586;p11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113"/>
          <p:cNvGrpSpPr/>
          <p:nvPr/>
        </p:nvGrpSpPr>
        <p:grpSpPr>
          <a:xfrm>
            <a:off x="3095243" y="2339173"/>
            <a:ext cx="521514" cy="521514"/>
            <a:chOff x="5681300" y="2527788"/>
            <a:chExt cx="805800" cy="805800"/>
          </a:xfrm>
        </p:grpSpPr>
        <p:sp>
          <p:nvSpPr>
            <p:cNvPr id="1589" name="Google Shape;1589;p11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113"/>
          <p:cNvGrpSpPr/>
          <p:nvPr/>
        </p:nvGrpSpPr>
        <p:grpSpPr>
          <a:xfrm>
            <a:off x="3089483" y="3094865"/>
            <a:ext cx="533033" cy="533033"/>
            <a:chOff x="4049800" y="640400"/>
            <a:chExt cx="858900" cy="858900"/>
          </a:xfrm>
        </p:grpSpPr>
        <p:sp>
          <p:nvSpPr>
            <p:cNvPr id="1592" name="Google Shape;1592;p11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113"/>
          <p:cNvGrpSpPr/>
          <p:nvPr/>
        </p:nvGrpSpPr>
        <p:grpSpPr>
          <a:xfrm>
            <a:off x="3014966" y="3772543"/>
            <a:ext cx="682068" cy="682068"/>
            <a:chOff x="5080188" y="927900"/>
            <a:chExt cx="961200" cy="961200"/>
          </a:xfrm>
        </p:grpSpPr>
        <p:sp>
          <p:nvSpPr>
            <p:cNvPr id="1595" name="Google Shape;1595;p11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1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113"/>
          <p:cNvGrpSpPr/>
          <p:nvPr/>
        </p:nvGrpSpPr>
        <p:grpSpPr>
          <a:xfrm>
            <a:off x="4478465" y="3869234"/>
            <a:ext cx="505650" cy="504006"/>
            <a:chOff x="6039282" y="1042577"/>
            <a:chExt cx="734315" cy="731929"/>
          </a:xfrm>
        </p:grpSpPr>
        <p:sp>
          <p:nvSpPr>
            <p:cNvPr id="1604" name="Google Shape;1604;p11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1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113"/>
          <p:cNvGrpSpPr/>
          <p:nvPr/>
        </p:nvGrpSpPr>
        <p:grpSpPr>
          <a:xfrm>
            <a:off x="5091067" y="2298862"/>
            <a:ext cx="567744" cy="602136"/>
            <a:chOff x="1825800" y="1651625"/>
            <a:chExt cx="539989" cy="571775"/>
          </a:xfrm>
        </p:grpSpPr>
        <p:sp>
          <p:nvSpPr>
            <p:cNvPr id="1626" name="Google Shape;1626;p11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1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13"/>
          <p:cNvGrpSpPr/>
          <p:nvPr/>
        </p:nvGrpSpPr>
        <p:grpSpPr>
          <a:xfrm>
            <a:off x="3765995" y="3855579"/>
            <a:ext cx="508123" cy="507955"/>
            <a:chOff x="1897577" y="2802432"/>
            <a:chExt cx="492176" cy="492014"/>
          </a:xfrm>
        </p:grpSpPr>
        <p:sp>
          <p:nvSpPr>
            <p:cNvPr id="1631" name="Google Shape;1631;p11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1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113"/>
          <p:cNvGrpSpPr/>
          <p:nvPr/>
        </p:nvGrpSpPr>
        <p:grpSpPr>
          <a:xfrm>
            <a:off x="997525" y="4169123"/>
            <a:ext cx="809227" cy="200842"/>
            <a:chOff x="2013045" y="4813233"/>
            <a:chExt cx="921986" cy="228854"/>
          </a:xfrm>
        </p:grpSpPr>
        <p:sp>
          <p:nvSpPr>
            <p:cNvPr id="1644" name="Google Shape;1644;p11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1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113"/>
          <p:cNvGrpSpPr/>
          <p:nvPr/>
        </p:nvGrpSpPr>
        <p:grpSpPr>
          <a:xfrm>
            <a:off x="1005985" y="2656004"/>
            <a:ext cx="792421" cy="269941"/>
            <a:chOff x="1046767" y="4756633"/>
            <a:chExt cx="859646" cy="292841"/>
          </a:xfrm>
        </p:grpSpPr>
        <p:sp>
          <p:nvSpPr>
            <p:cNvPr id="1647" name="Google Shape;1647;p11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113"/>
          <p:cNvGrpSpPr/>
          <p:nvPr/>
        </p:nvGrpSpPr>
        <p:grpSpPr>
          <a:xfrm>
            <a:off x="7141841" y="2550562"/>
            <a:ext cx="166473" cy="141497"/>
            <a:chOff x="4660325" y="1866850"/>
            <a:chExt cx="68350" cy="58100"/>
          </a:xfrm>
        </p:grpSpPr>
        <p:sp>
          <p:nvSpPr>
            <p:cNvPr id="1655" name="Google Shape;1655;p11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13"/>
          <p:cNvGrpSpPr/>
          <p:nvPr/>
        </p:nvGrpSpPr>
        <p:grpSpPr>
          <a:xfrm>
            <a:off x="7451186" y="2576286"/>
            <a:ext cx="162515" cy="90049"/>
            <a:chOff x="4791775" y="1877500"/>
            <a:chExt cx="66725" cy="36975"/>
          </a:xfrm>
        </p:grpSpPr>
        <p:sp>
          <p:nvSpPr>
            <p:cNvPr id="1658" name="Google Shape;1658;p11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113"/>
          <p:cNvGrpSpPr/>
          <p:nvPr/>
        </p:nvGrpSpPr>
        <p:grpSpPr>
          <a:xfrm>
            <a:off x="7772899" y="2576286"/>
            <a:ext cx="144979" cy="90049"/>
            <a:chOff x="4923925" y="1877500"/>
            <a:chExt cx="59525" cy="36975"/>
          </a:xfrm>
        </p:grpSpPr>
        <p:sp>
          <p:nvSpPr>
            <p:cNvPr id="1661" name="Google Shape;1661;p11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1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113"/>
          <p:cNvGrpSpPr/>
          <p:nvPr/>
        </p:nvGrpSpPr>
        <p:grpSpPr>
          <a:xfrm>
            <a:off x="8067390" y="2558477"/>
            <a:ext cx="141447" cy="125667"/>
            <a:chOff x="5058450" y="1870100"/>
            <a:chExt cx="58075" cy="51600"/>
          </a:xfrm>
        </p:grpSpPr>
        <p:sp>
          <p:nvSpPr>
            <p:cNvPr id="1664" name="Google Shape;1664;p11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1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113"/>
          <p:cNvGrpSpPr/>
          <p:nvPr/>
        </p:nvGrpSpPr>
        <p:grpSpPr>
          <a:xfrm>
            <a:off x="7481905" y="2980885"/>
            <a:ext cx="101077" cy="107645"/>
            <a:chOff x="4811425" y="2065025"/>
            <a:chExt cx="41500" cy="44200"/>
          </a:xfrm>
        </p:grpSpPr>
        <p:sp>
          <p:nvSpPr>
            <p:cNvPr id="1667" name="Google Shape;1667;p11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1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113"/>
          <p:cNvGrpSpPr/>
          <p:nvPr/>
        </p:nvGrpSpPr>
        <p:grpSpPr>
          <a:xfrm>
            <a:off x="7774342" y="2981098"/>
            <a:ext cx="120867" cy="107218"/>
            <a:chOff x="4929875" y="2065025"/>
            <a:chExt cx="49625" cy="44025"/>
          </a:xfrm>
        </p:grpSpPr>
        <p:sp>
          <p:nvSpPr>
            <p:cNvPr id="1670" name="Google Shape;1670;p11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1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113"/>
          <p:cNvGrpSpPr/>
          <p:nvPr/>
        </p:nvGrpSpPr>
        <p:grpSpPr>
          <a:xfrm>
            <a:off x="8103011" y="2984112"/>
            <a:ext cx="70206" cy="101191"/>
            <a:chOff x="5083925" y="2066350"/>
            <a:chExt cx="28825" cy="41550"/>
          </a:xfrm>
        </p:grpSpPr>
        <p:sp>
          <p:nvSpPr>
            <p:cNvPr id="1673" name="Google Shape;1673;p11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1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113"/>
          <p:cNvGrpSpPr/>
          <p:nvPr/>
        </p:nvGrpSpPr>
        <p:grpSpPr>
          <a:xfrm>
            <a:off x="7134565" y="2999759"/>
            <a:ext cx="181026" cy="69896"/>
            <a:chOff x="4659775" y="2072775"/>
            <a:chExt cx="74325" cy="28700"/>
          </a:xfrm>
        </p:grpSpPr>
        <p:sp>
          <p:nvSpPr>
            <p:cNvPr id="1676" name="Google Shape;1676;p11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1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1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113"/>
          <p:cNvGrpSpPr/>
          <p:nvPr/>
        </p:nvGrpSpPr>
        <p:grpSpPr>
          <a:xfrm>
            <a:off x="8054421" y="2790324"/>
            <a:ext cx="167387" cy="89197"/>
            <a:chOff x="4662475" y="1976500"/>
            <a:chExt cx="68725" cy="36625"/>
          </a:xfrm>
        </p:grpSpPr>
        <p:sp>
          <p:nvSpPr>
            <p:cNvPr id="1680" name="Google Shape;1680;p11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1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1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13"/>
          <p:cNvGrpSpPr/>
          <p:nvPr/>
        </p:nvGrpSpPr>
        <p:grpSpPr>
          <a:xfrm>
            <a:off x="7751326" y="2793764"/>
            <a:ext cx="166899" cy="82317"/>
            <a:chOff x="4920150" y="1977875"/>
            <a:chExt cx="68525" cy="33800"/>
          </a:xfrm>
        </p:grpSpPr>
        <p:sp>
          <p:nvSpPr>
            <p:cNvPr id="1684" name="Google Shape;1684;p11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1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13"/>
          <p:cNvGrpSpPr/>
          <p:nvPr/>
        </p:nvGrpSpPr>
        <p:grpSpPr>
          <a:xfrm>
            <a:off x="7162483" y="3197682"/>
            <a:ext cx="125190" cy="127859"/>
            <a:chOff x="4676550" y="2160575"/>
            <a:chExt cx="51400" cy="52500"/>
          </a:xfrm>
        </p:grpSpPr>
        <p:sp>
          <p:nvSpPr>
            <p:cNvPr id="1688" name="Google Shape;1688;p11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1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13"/>
          <p:cNvGrpSpPr/>
          <p:nvPr/>
        </p:nvGrpSpPr>
        <p:grpSpPr>
          <a:xfrm>
            <a:off x="7459741" y="3204714"/>
            <a:ext cx="145405" cy="113794"/>
            <a:chOff x="4768325" y="2163475"/>
            <a:chExt cx="59700" cy="46725"/>
          </a:xfrm>
        </p:grpSpPr>
        <p:sp>
          <p:nvSpPr>
            <p:cNvPr id="1692" name="Google Shape;1692;p11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1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11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1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1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1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113"/>
          <p:cNvGrpSpPr/>
          <p:nvPr/>
        </p:nvGrpSpPr>
        <p:grpSpPr>
          <a:xfrm>
            <a:off x="7476059" y="3459808"/>
            <a:ext cx="112768" cy="106853"/>
            <a:chOff x="4768575" y="2253950"/>
            <a:chExt cx="46300" cy="43875"/>
          </a:xfrm>
        </p:grpSpPr>
        <p:sp>
          <p:nvSpPr>
            <p:cNvPr id="1701" name="Google Shape;1701;p11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13"/>
          <p:cNvGrpSpPr/>
          <p:nvPr/>
        </p:nvGrpSpPr>
        <p:grpSpPr>
          <a:xfrm>
            <a:off x="7775682" y="3948834"/>
            <a:ext cx="118187" cy="146246"/>
            <a:chOff x="4960900" y="2433225"/>
            <a:chExt cx="48525" cy="60050"/>
          </a:xfrm>
        </p:grpSpPr>
        <p:sp>
          <p:nvSpPr>
            <p:cNvPr id="1704" name="Google Shape;1704;p11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1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113"/>
          <p:cNvGrpSpPr/>
          <p:nvPr/>
        </p:nvGrpSpPr>
        <p:grpSpPr>
          <a:xfrm>
            <a:off x="7464247" y="4212895"/>
            <a:ext cx="136394" cy="143810"/>
            <a:chOff x="4854075" y="2527625"/>
            <a:chExt cx="56000" cy="59050"/>
          </a:xfrm>
        </p:grpSpPr>
        <p:sp>
          <p:nvSpPr>
            <p:cNvPr id="1707" name="Google Shape;1707;p11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1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11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1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1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2" name="Google Shape;1712;p113"/>
          <p:cNvGrpSpPr/>
          <p:nvPr/>
        </p:nvGrpSpPr>
        <p:grpSpPr>
          <a:xfrm>
            <a:off x="8088458" y="3676639"/>
            <a:ext cx="99312" cy="160797"/>
            <a:chOff x="5059700" y="2334775"/>
            <a:chExt cx="40775" cy="66025"/>
          </a:xfrm>
        </p:grpSpPr>
        <p:sp>
          <p:nvSpPr>
            <p:cNvPr id="1713" name="Google Shape;1713;p11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1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1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1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1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1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1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1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13"/>
          <p:cNvGrpSpPr/>
          <p:nvPr/>
        </p:nvGrpSpPr>
        <p:grpSpPr>
          <a:xfrm>
            <a:off x="8045622" y="3941771"/>
            <a:ext cx="184984" cy="160371"/>
            <a:chOff x="5037700" y="2430325"/>
            <a:chExt cx="75950" cy="65850"/>
          </a:xfrm>
        </p:grpSpPr>
        <p:sp>
          <p:nvSpPr>
            <p:cNvPr id="1723" name="Google Shape;1723;p11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1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113"/>
          <p:cNvGrpSpPr/>
          <p:nvPr/>
        </p:nvGrpSpPr>
        <p:grpSpPr>
          <a:xfrm>
            <a:off x="7465128" y="3708223"/>
            <a:ext cx="173014" cy="97629"/>
            <a:chOff x="4756975" y="2341800"/>
            <a:chExt cx="91975" cy="51925"/>
          </a:xfrm>
        </p:grpSpPr>
        <p:sp>
          <p:nvSpPr>
            <p:cNvPr id="1726" name="Google Shape;1726;p11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1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1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1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1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1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1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1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1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1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1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1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1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13"/>
          <p:cNvGrpSpPr/>
          <p:nvPr/>
        </p:nvGrpSpPr>
        <p:grpSpPr>
          <a:xfrm>
            <a:off x="7732065" y="4196920"/>
            <a:ext cx="212497" cy="175761"/>
            <a:chOff x="4943575" y="2516350"/>
            <a:chExt cx="98675" cy="81700"/>
          </a:xfrm>
        </p:grpSpPr>
        <p:sp>
          <p:nvSpPr>
            <p:cNvPr id="1747" name="Google Shape;1747;p11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1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1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1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1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1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1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1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1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1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1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1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1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1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1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1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1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1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1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1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1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1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1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1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1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1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1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1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1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1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11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1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3"/>
        <p:cNvGrpSpPr/>
        <p:nvPr/>
      </p:nvGrpSpPr>
      <p:grpSpPr>
        <a:xfrm>
          <a:off x="0" y="0"/>
          <a:ext cx="0" cy="0"/>
          <a:chOff x="0" y="0"/>
          <a:chExt cx="0" cy="0"/>
        </a:xfrm>
      </p:grpSpPr>
      <p:grpSp>
        <p:nvGrpSpPr>
          <p:cNvPr id="8334" name="Google Shape;8334;p115"/>
          <p:cNvGrpSpPr/>
          <p:nvPr/>
        </p:nvGrpSpPr>
        <p:grpSpPr>
          <a:xfrm>
            <a:off x="2100561" y="3398658"/>
            <a:ext cx="1102891" cy="760337"/>
            <a:chOff x="4967783" y="2151471"/>
            <a:chExt cx="3920692" cy="2702940"/>
          </a:xfrm>
        </p:grpSpPr>
        <p:grpSp>
          <p:nvGrpSpPr>
            <p:cNvPr id="8335" name="Google Shape;8335;p115"/>
            <p:cNvGrpSpPr/>
            <p:nvPr/>
          </p:nvGrpSpPr>
          <p:grpSpPr>
            <a:xfrm>
              <a:off x="5045709" y="2252109"/>
              <a:ext cx="3761071" cy="2501708"/>
              <a:chOff x="2691784" y="1805334"/>
              <a:chExt cx="3761071" cy="2501708"/>
            </a:xfrm>
          </p:grpSpPr>
          <p:sp>
            <p:nvSpPr>
              <p:cNvPr id="8336" name="Google Shape;8336;p115"/>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15"/>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15"/>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15"/>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15"/>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15"/>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15"/>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15"/>
            <p:cNvGrpSpPr/>
            <p:nvPr/>
          </p:nvGrpSpPr>
          <p:grpSpPr>
            <a:xfrm>
              <a:off x="4967783" y="2151471"/>
              <a:ext cx="3920692" cy="2702940"/>
              <a:chOff x="2613858" y="1704696"/>
              <a:chExt cx="3920692" cy="2702940"/>
            </a:xfrm>
          </p:grpSpPr>
          <p:sp>
            <p:nvSpPr>
              <p:cNvPr id="8344" name="Google Shape;8344;p115"/>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15"/>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15"/>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15"/>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15"/>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49" name="Google Shape;8349;p115"/>
          <p:cNvGrpSpPr/>
          <p:nvPr/>
        </p:nvGrpSpPr>
        <p:grpSpPr>
          <a:xfrm>
            <a:off x="3504470" y="1286935"/>
            <a:ext cx="1561911" cy="708580"/>
            <a:chOff x="3530532" y="1496185"/>
            <a:chExt cx="1561911" cy="708580"/>
          </a:xfrm>
        </p:grpSpPr>
        <p:grpSp>
          <p:nvGrpSpPr>
            <p:cNvPr id="8350" name="Google Shape;8350;p115"/>
            <p:cNvGrpSpPr/>
            <p:nvPr/>
          </p:nvGrpSpPr>
          <p:grpSpPr>
            <a:xfrm>
              <a:off x="3720318" y="1857562"/>
              <a:ext cx="1372125" cy="54"/>
              <a:chOff x="3720318" y="1857562"/>
              <a:chExt cx="1372125" cy="54"/>
            </a:xfrm>
          </p:grpSpPr>
          <p:cxnSp>
            <p:nvCxnSpPr>
              <p:cNvPr id="8351" name="Google Shape;8351;p115"/>
              <p:cNvCxnSpPr>
                <a:endCxn id="835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353" name="Google Shape;8353;p115"/>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354" name="Google Shape;8354;p115"/>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355" name="Google Shape;8355;p115"/>
              <p:cNvCxnSpPr>
                <a:stCxn id="835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8356" name="Google Shape;8356;p115"/>
            <p:cNvGrpSpPr/>
            <p:nvPr/>
          </p:nvGrpSpPr>
          <p:grpSpPr>
            <a:xfrm>
              <a:off x="3567462" y="1496185"/>
              <a:ext cx="286500" cy="272914"/>
              <a:chOff x="3567462" y="1496185"/>
              <a:chExt cx="286500" cy="272914"/>
            </a:xfrm>
          </p:grpSpPr>
          <p:cxnSp>
            <p:nvCxnSpPr>
              <p:cNvPr id="8357" name="Google Shape;8357;p115"/>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358" name="Google Shape;8358;p115"/>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115"/>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15"/>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1" name="Google Shape;8361;p115"/>
            <p:cNvGrpSpPr/>
            <p:nvPr/>
          </p:nvGrpSpPr>
          <p:grpSpPr>
            <a:xfrm>
              <a:off x="3929014" y="1960574"/>
              <a:ext cx="286500" cy="242342"/>
              <a:chOff x="3929014" y="1960574"/>
              <a:chExt cx="286500" cy="242342"/>
            </a:xfrm>
          </p:grpSpPr>
          <p:cxnSp>
            <p:nvCxnSpPr>
              <p:cNvPr id="8362" name="Google Shape;8362;p115"/>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8363" name="Google Shape;8363;p115"/>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15"/>
            <p:cNvGrpSpPr/>
            <p:nvPr/>
          </p:nvGrpSpPr>
          <p:grpSpPr>
            <a:xfrm>
              <a:off x="4290828" y="1496185"/>
              <a:ext cx="286500" cy="272914"/>
              <a:chOff x="4290828" y="1496185"/>
              <a:chExt cx="286500" cy="272914"/>
            </a:xfrm>
          </p:grpSpPr>
          <p:cxnSp>
            <p:nvCxnSpPr>
              <p:cNvPr id="8365" name="Google Shape;8365;p115"/>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366" name="Google Shape;8366;p115"/>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115"/>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15"/>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115"/>
            <p:cNvGrpSpPr/>
            <p:nvPr/>
          </p:nvGrpSpPr>
          <p:grpSpPr>
            <a:xfrm>
              <a:off x="4657726" y="1959674"/>
              <a:ext cx="286500" cy="245092"/>
              <a:chOff x="4657726" y="1959674"/>
              <a:chExt cx="286500" cy="245092"/>
            </a:xfrm>
          </p:grpSpPr>
          <p:cxnSp>
            <p:nvCxnSpPr>
              <p:cNvPr id="8369" name="Google Shape;8369;p115"/>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8370" name="Google Shape;8370;p115"/>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1" name="Google Shape;8371;p115"/>
          <p:cNvGrpSpPr/>
          <p:nvPr/>
        </p:nvGrpSpPr>
        <p:grpSpPr>
          <a:xfrm>
            <a:off x="3486489" y="2149032"/>
            <a:ext cx="1597032" cy="378649"/>
            <a:chOff x="3512551" y="2358282"/>
            <a:chExt cx="1597032" cy="378649"/>
          </a:xfrm>
        </p:grpSpPr>
        <p:grpSp>
          <p:nvGrpSpPr>
            <p:cNvPr id="8372" name="Google Shape;8372;p115"/>
            <p:cNvGrpSpPr/>
            <p:nvPr/>
          </p:nvGrpSpPr>
          <p:grpSpPr>
            <a:xfrm>
              <a:off x="3738198" y="2553002"/>
              <a:ext cx="1145834" cy="117"/>
              <a:chOff x="3738198" y="2553002"/>
              <a:chExt cx="1145834" cy="117"/>
            </a:xfrm>
          </p:grpSpPr>
          <p:cxnSp>
            <p:nvCxnSpPr>
              <p:cNvPr id="8373" name="Google Shape;8373;p115"/>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374" name="Google Shape;8374;p115"/>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375" name="Google Shape;8375;p115"/>
              <p:cNvCxnSpPr>
                <a:stCxn id="8376" idx="6"/>
                <a:endCxn id="837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8378" name="Google Shape;8378;p115"/>
            <p:cNvGrpSpPr/>
            <p:nvPr/>
          </p:nvGrpSpPr>
          <p:grpSpPr>
            <a:xfrm>
              <a:off x="3969644" y="2440153"/>
              <a:ext cx="225900" cy="296779"/>
              <a:chOff x="3969644" y="2440153"/>
              <a:chExt cx="225900" cy="296779"/>
            </a:xfrm>
          </p:grpSpPr>
          <p:cxnSp>
            <p:nvCxnSpPr>
              <p:cNvPr id="8379" name="Google Shape;8379;p115"/>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8377" name="Google Shape;8377;p115"/>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15"/>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115"/>
            <p:cNvGrpSpPr/>
            <p:nvPr/>
          </p:nvGrpSpPr>
          <p:grpSpPr>
            <a:xfrm>
              <a:off x="4426818" y="2358282"/>
              <a:ext cx="225600" cy="307471"/>
              <a:chOff x="4426818" y="2358282"/>
              <a:chExt cx="225600" cy="307471"/>
            </a:xfrm>
          </p:grpSpPr>
          <p:cxnSp>
            <p:nvCxnSpPr>
              <p:cNvPr id="8382" name="Google Shape;8382;p115"/>
              <p:cNvCxnSpPr>
                <a:stCxn id="838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8384" name="Google Shape;8384;p115"/>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15"/>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15"/>
            <p:cNvGrpSpPr/>
            <p:nvPr/>
          </p:nvGrpSpPr>
          <p:grpSpPr>
            <a:xfrm>
              <a:off x="4883984" y="2440153"/>
              <a:ext cx="225600" cy="296479"/>
              <a:chOff x="4883984" y="2440153"/>
              <a:chExt cx="225600" cy="296479"/>
            </a:xfrm>
          </p:grpSpPr>
          <p:cxnSp>
            <p:nvCxnSpPr>
              <p:cNvPr id="8386" name="Google Shape;8386;p115"/>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8387" name="Google Shape;8387;p115"/>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15"/>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115"/>
            <p:cNvGrpSpPr/>
            <p:nvPr/>
          </p:nvGrpSpPr>
          <p:grpSpPr>
            <a:xfrm>
              <a:off x="3512551" y="2358356"/>
              <a:ext cx="225647" cy="307629"/>
              <a:chOff x="2182679" y="2005014"/>
              <a:chExt cx="792300" cy="1080158"/>
            </a:xfrm>
          </p:grpSpPr>
          <p:cxnSp>
            <p:nvCxnSpPr>
              <p:cNvPr id="8390" name="Google Shape;8390;p115"/>
              <p:cNvCxnSpPr>
                <a:stCxn id="839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8376" name="Google Shape;8376;p115"/>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15"/>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2" name="Google Shape;8392;p115"/>
          <p:cNvGrpSpPr/>
          <p:nvPr/>
        </p:nvGrpSpPr>
        <p:grpSpPr>
          <a:xfrm>
            <a:off x="6846571" y="972829"/>
            <a:ext cx="1559809" cy="722610"/>
            <a:chOff x="634175" y="2986275"/>
            <a:chExt cx="3147949" cy="1458344"/>
          </a:xfrm>
        </p:grpSpPr>
        <p:cxnSp>
          <p:nvCxnSpPr>
            <p:cNvPr id="8393" name="Google Shape;8393;p115"/>
            <p:cNvCxnSpPr>
              <a:stCxn id="8394" idx="4"/>
              <a:endCxn id="839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8396" name="Google Shape;8396;p115"/>
            <p:cNvCxnSpPr>
              <a:stCxn id="8395" idx="0"/>
              <a:endCxn id="839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398" name="Google Shape;8398;p115"/>
            <p:cNvCxnSpPr>
              <a:stCxn id="8397" idx="4"/>
              <a:endCxn id="839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400" name="Google Shape;8400;p115"/>
            <p:cNvCxnSpPr>
              <a:stCxn id="8399" idx="0"/>
              <a:endCxn id="840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8401" name="Google Shape;8401;p115"/>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397" name="Google Shape;8397;p115"/>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394" name="Google Shape;8394;p115"/>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399" name="Google Shape;8399;p115"/>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395" name="Google Shape;8395;p115"/>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402" name="Google Shape;8402;p115"/>
          <p:cNvGrpSpPr/>
          <p:nvPr/>
        </p:nvGrpSpPr>
        <p:grpSpPr>
          <a:xfrm>
            <a:off x="3500361" y="2682737"/>
            <a:ext cx="1570719" cy="294123"/>
            <a:chOff x="998425" y="1182125"/>
            <a:chExt cx="1065400" cy="199500"/>
          </a:xfrm>
        </p:grpSpPr>
        <p:sp>
          <p:nvSpPr>
            <p:cNvPr id="8403" name="Google Shape;8403;p11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1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1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1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1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15"/>
          <p:cNvGrpSpPr/>
          <p:nvPr/>
        </p:nvGrpSpPr>
        <p:grpSpPr>
          <a:xfrm>
            <a:off x="6843617" y="1800224"/>
            <a:ext cx="1565716" cy="366729"/>
            <a:chOff x="1247650" y="2075423"/>
            <a:chExt cx="6648477" cy="1557238"/>
          </a:xfrm>
        </p:grpSpPr>
        <p:sp>
          <p:nvSpPr>
            <p:cNvPr id="8409" name="Google Shape;8409;p11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1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1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1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1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1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15"/>
          <p:cNvGrpSpPr/>
          <p:nvPr/>
        </p:nvGrpSpPr>
        <p:grpSpPr>
          <a:xfrm>
            <a:off x="6827929" y="2949039"/>
            <a:ext cx="1597061" cy="663440"/>
            <a:chOff x="6796238" y="3158297"/>
            <a:chExt cx="1630319" cy="677257"/>
          </a:xfrm>
        </p:grpSpPr>
        <p:cxnSp>
          <p:nvCxnSpPr>
            <p:cNvPr id="8416" name="Google Shape;8416;p115"/>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417" name="Google Shape;8417;p115"/>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418" name="Google Shape;8418;p115"/>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8419" name="Google Shape;8419;p115"/>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8420" name="Google Shape;8420;p115"/>
            <p:cNvGrpSpPr/>
            <p:nvPr/>
          </p:nvGrpSpPr>
          <p:grpSpPr>
            <a:xfrm>
              <a:off x="6796238" y="3311904"/>
              <a:ext cx="1630319" cy="377697"/>
              <a:chOff x="6796238" y="3311904"/>
              <a:chExt cx="1630319" cy="377697"/>
            </a:xfrm>
          </p:grpSpPr>
          <p:sp>
            <p:nvSpPr>
              <p:cNvPr id="8421" name="Google Shape;8421;p115"/>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15"/>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15"/>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4" name="Google Shape;8424;p115"/>
          <p:cNvGrpSpPr/>
          <p:nvPr/>
        </p:nvGrpSpPr>
        <p:grpSpPr>
          <a:xfrm>
            <a:off x="5349067" y="970431"/>
            <a:ext cx="1368606" cy="1593805"/>
            <a:chOff x="1839112" y="2209163"/>
            <a:chExt cx="1918159" cy="2233784"/>
          </a:xfrm>
        </p:grpSpPr>
        <p:sp>
          <p:nvSpPr>
            <p:cNvPr id="8425" name="Google Shape;8425;p115"/>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15"/>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15"/>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8" name="Google Shape;8428;p115"/>
            <p:cNvCxnSpPr>
              <a:stCxn id="8425" idx="6"/>
              <a:endCxn id="842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429" name="Google Shape;8429;p115"/>
            <p:cNvCxnSpPr>
              <a:stCxn id="8426" idx="4"/>
              <a:endCxn id="843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8431" name="Google Shape;8431;p115"/>
            <p:cNvCxnSpPr>
              <a:stCxn id="8430" idx="6"/>
              <a:endCxn id="842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432" name="Google Shape;8432;p115"/>
            <p:cNvCxnSpPr>
              <a:stCxn id="8427" idx="4"/>
              <a:endCxn id="843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8430" name="Google Shape;8430;p115"/>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15"/>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15"/>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5" name="Google Shape;8435;p115"/>
            <p:cNvCxnSpPr>
              <a:endCxn id="843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8436" name="Google Shape;8436;p115"/>
          <p:cNvGrpSpPr/>
          <p:nvPr/>
        </p:nvGrpSpPr>
        <p:grpSpPr>
          <a:xfrm>
            <a:off x="3481440" y="976667"/>
            <a:ext cx="1637968" cy="154942"/>
            <a:chOff x="238125" y="2506075"/>
            <a:chExt cx="7115411" cy="673075"/>
          </a:xfrm>
        </p:grpSpPr>
        <p:sp>
          <p:nvSpPr>
            <p:cNvPr id="8437" name="Google Shape;8437;p11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1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1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1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1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115"/>
          <p:cNvGrpSpPr/>
          <p:nvPr/>
        </p:nvGrpSpPr>
        <p:grpSpPr>
          <a:xfrm>
            <a:off x="720125" y="1298264"/>
            <a:ext cx="2476762" cy="91743"/>
            <a:chOff x="1464850" y="436376"/>
            <a:chExt cx="6001362" cy="222300"/>
          </a:xfrm>
        </p:grpSpPr>
        <p:sp>
          <p:nvSpPr>
            <p:cNvPr id="8443" name="Google Shape;8443;p115"/>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15"/>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15"/>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15"/>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15"/>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8" name="Google Shape;8448;p115"/>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449" name="Google Shape;8449;p115"/>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450" name="Google Shape;8450;p115"/>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451" name="Google Shape;8451;p115"/>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8452" name="Google Shape;8452;p115"/>
          <p:cNvGrpSpPr/>
          <p:nvPr/>
        </p:nvGrpSpPr>
        <p:grpSpPr>
          <a:xfrm>
            <a:off x="706392" y="2533730"/>
            <a:ext cx="1452710" cy="651923"/>
            <a:chOff x="803162" y="2667727"/>
            <a:chExt cx="1411906" cy="633611"/>
          </a:xfrm>
        </p:grpSpPr>
        <p:cxnSp>
          <p:nvCxnSpPr>
            <p:cNvPr id="8453" name="Google Shape;8453;p115"/>
            <p:cNvCxnSpPr>
              <a:stCxn id="8454" idx="2"/>
              <a:endCxn id="845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456" name="Google Shape;8456;p115"/>
            <p:cNvCxnSpPr>
              <a:stCxn id="8457" idx="0"/>
              <a:endCxn id="845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458" name="Google Shape;8458;p115"/>
            <p:cNvCxnSpPr>
              <a:stCxn id="8457" idx="2"/>
              <a:endCxn id="845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460" name="Google Shape;8460;p115"/>
            <p:cNvCxnSpPr>
              <a:stCxn id="8461" idx="0"/>
              <a:endCxn id="845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462" name="Google Shape;8462;p115"/>
            <p:cNvCxnSpPr>
              <a:stCxn id="8455" idx="2"/>
              <a:endCxn id="846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464" name="Google Shape;8464;p115"/>
            <p:cNvCxnSpPr>
              <a:stCxn id="8465" idx="0"/>
              <a:endCxn id="845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8461" name="Google Shape;8461;p115"/>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59" name="Google Shape;8459;p115"/>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65" name="Google Shape;8465;p115"/>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63" name="Google Shape;8463;p115"/>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55" name="Google Shape;8455;p115"/>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57" name="Google Shape;8457;p115"/>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454" name="Google Shape;8454;p115"/>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466" name="Google Shape;8466;p115"/>
          <p:cNvGrpSpPr/>
          <p:nvPr/>
        </p:nvGrpSpPr>
        <p:grpSpPr>
          <a:xfrm>
            <a:off x="706394" y="969268"/>
            <a:ext cx="2518541" cy="209309"/>
            <a:chOff x="803163" y="1111966"/>
            <a:chExt cx="2447800" cy="203430"/>
          </a:xfrm>
        </p:grpSpPr>
        <p:grpSp>
          <p:nvGrpSpPr>
            <p:cNvPr id="8467" name="Google Shape;8467;p115"/>
            <p:cNvGrpSpPr/>
            <p:nvPr/>
          </p:nvGrpSpPr>
          <p:grpSpPr>
            <a:xfrm>
              <a:off x="1958180" y="1111966"/>
              <a:ext cx="588019" cy="121396"/>
              <a:chOff x="4808316" y="2800065"/>
              <a:chExt cx="1999386" cy="412910"/>
            </a:xfrm>
          </p:grpSpPr>
          <p:sp>
            <p:nvSpPr>
              <p:cNvPr id="8468" name="Google Shape;8468;p115"/>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9" name="Google Shape;8469;p115"/>
              <p:cNvGrpSpPr/>
              <p:nvPr/>
            </p:nvGrpSpPr>
            <p:grpSpPr>
              <a:xfrm>
                <a:off x="4808316" y="2800065"/>
                <a:ext cx="92400" cy="411825"/>
                <a:chOff x="845575" y="2563700"/>
                <a:chExt cx="92400" cy="411825"/>
              </a:xfrm>
            </p:grpSpPr>
            <p:cxnSp>
              <p:nvCxnSpPr>
                <p:cNvPr id="8470" name="Google Shape;8470;p11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71" name="Google Shape;8471;p11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472" name="Google Shape;8472;p115"/>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8473" name="Google Shape;8473;p115"/>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4" name="Google Shape;8474;p115"/>
            <p:cNvGrpSpPr/>
            <p:nvPr/>
          </p:nvGrpSpPr>
          <p:grpSpPr>
            <a:xfrm>
              <a:off x="803163" y="1111974"/>
              <a:ext cx="591158" cy="121545"/>
              <a:chOff x="803163" y="1111974"/>
              <a:chExt cx="591158" cy="121545"/>
            </a:xfrm>
          </p:grpSpPr>
          <p:grpSp>
            <p:nvGrpSpPr>
              <p:cNvPr id="8475" name="Google Shape;8475;p115"/>
              <p:cNvGrpSpPr/>
              <p:nvPr/>
            </p:nvGrpSpPr>
            <p:grpSpPr>
              <a:xfrm>
                <a:off x="803163" y="1111974"/>
                <a:ext cx="27175" cy="121077"/>
                <a:chOff x="845575" y="2563700"/>
                <a:chExt cx="92400" cy="411825"/>
              </a:xfrm>
            </p:grpSpPr>
            <p:cxnSp>
              <p:nvCxnSpPr>
                <p:cNvPr id="8476" name="Google Shape;8476;p11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77" name="Google Shape;8477;p11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8" name="Google Shape;8478;p115"/>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15"/>
            <p:cNvGrpSpPr/>
            <p:nvPr/>
          </p:nvGrpSpPr>
          <p:grpSpPr>
            <a:xfrm>
              <a:off x="1381910" y="1194219"/>
              <a:ext cx="588341" cy="121177"/>
              <a:chOff x="1381910" y="1194219"/>
              <a:chExt cx="588341" cy="121177"/>
            </a:xfrm>
          </p:grpSpPr>
          <p:grpSp>
            <p:nvGrpSpPr>
              <p:cNvPr id="8480" name="Google Shape;8480;p115"/>
              <p:cNvGrpSpPr/>
              <p:nvPr/>
            </p:nvGrpSpPr>
            <p:grpSpPr>
              <a:xfrm rot="10800000">
                <a:off x="1381910" y="1194319"/>
                <a:ext cx="27175" cy="121077"/>
                <a:chOff x="2070100" y="2563700"/>
                <a:chExt cx="92400" cy="411825"/>
              </a:xfrm>
            </p:grpSpPr>
            <p:cxnSp>
              <p:nvCxnSpPr>
                <p:cNvPr id="8481" name="Google Shape;8481;p11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82" name="Google Shape;8482;p11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3" name="Google Shape;8483;p115"/>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15"/>
            <p:cNvGrpSpPr/>
            <p:nvPr/>
          </p:nvGrpSpPr>
          <p:grpSpPr>
            <a:xfrm>
              <a:off x="2532079" y="1194219"/>
              <a:ext cx="704927" cy="121177"/>
              <a:chOff x="2532079" y="1194219"/>
              <a:chExt cx="704927" cy="121177"/>
            </a:xfrm>
          </p:grpSpPr>
          <p:grpSp>
            <p:nvGrpSpPr>
              <p:cNvPr id="8485" name="Google Shape;8485;p115"/>
              <p:cNvGrpSpPr/>
              <p:nvPr/>
            </p:nvGrpSpPr>
            <p:grpSpPr>
              <a:xfrm rot="10800000">
                <a:off x="2532079" y="1194319"/>
                <a:ext cx="27175" cy="121077"/>
                <a:chOff x="2070100" y="2563700"/>
                <a:chExt cx="92400" cy="411825"/>
              </a:xfrm>
            </p:grpSpPr>
            <p:cxnSp>
              <p:nvCxnSpPr>
                <p:cNvPr id="8486" name="Google Shape;8486;p11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487" name="Google Shape;8487;p11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8" name="Google Shape;8488;p115"/>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89" name="Google Shape;8489;p115"/>
          <p:cNvGrpSpPr/>
          <p:nvPr/>
        </p:nvGrpSpPr>
        <p:grpSpPr>
          <a:xfrm>
            <a:off x="3499404" y="3665900"/>
            <a:ext cx="1567778" cy="491677"/>
            <a:chOff x="5194708" y="3484366"/>
            <a:chExt cx="3148148" cy="987304"/>
          </a:xfrm>
        </p:grpSpPr>
        <p:grpSp>
          <p:nvGrpSpPr>
            <p:cNvPr id="8490" name="Google Shape;8490;p115"/>
            <p:cNvGrpSpPr/>
            <p:nvPr/>
          </p:nvGrpSpPr>
          <p:grpSpPr>
            <a:xfrm>
              <a:off x="7531521" y="3484366"/>
              <a:ext cx="811335" cy="987304"/>
              <a:chOff x="3379425" y="1617275"/>
              <a:chExt cx="1090650" cy="1327200"/>
            </a:xfrm>
          </p:grpSpPr>
          <p:sp>
            <p:nvSpPr>
              <p:cNvPr id="8491" name="Google Shape;8491;p11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1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1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115"/>
            <p:cNvGrpSpPr/>
            <p:nvPr/>
          </p:nvGrpSpPr>
          <p:grpSpPr>
            <a:xfrm>
              <a:off x="6752546" y="3484366"/>
              <a:ext cx="811428" cy="987304"/>
              <a:chOff x="2332275" y="1617275"/>
              <a:chExt cx="1090775" cy="1327200"/>
            </a:xfrm>
          </p:grpSpPr>
          <p:sp>
            <p:nvSpPr>
              <p:cNvPr id="8495" name="Google Shape;8495;p11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1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1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115"/>
            <p:cNvGrpSpPr/>
            <p:nvPr/>
          </p:nvGrpSpPr>
          <p:grpSpPr>
            <a:xfrm>
              <a:off x="5973664" y="3484366"/>
              <a:ext cx="811335" cy="987304"/>
              <a:chOff x="1285250" y="1617275"/>
              <a:chExt cx="1090650" cy="1327200"/>
            </a:xfrm>
          </p:grpSpPr>
          <p:sp>
            <p:nvSpPr>
              <p:cNvPr id="8499" name="Google Shape;8499;p11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1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1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15"/>
            <p:cNvGrpSpPr/>
            <p:nvPr/>
          </p:nvGrpSpPr>
          <p:grpSpPr>
            <a:xfrm>
              <a:off x="5194708" y="3484366"/>
              <a:ext cx="811409" cy="987304"/>
              <a:chOff x="238125" y="1617275"/>
              <a:chExt cx="1090750" cy="1327200"/>
            </a:xfrm>
          </p:grpSpPr>
          <p:sp>
            <p:nvSpPr>
              <p:cNvPr id="8503" name="Google Shape;8503;p11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1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1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6" name="Google Shape;8506;p115"/>
          <p:cNvGrpSpPr/>
          <p:nvPr/>
        </p:nvGrpSpPr>
        <p:grpSpPr>
          <a:xfrm>
            <a:off x="3460013" y="3146311"/>
            <a:ext cx="1616964" cy="346256"/>
            <a:chOff x="1808063" y="4294338"/>
            <a:chExt cx="3370782" cy="721817"/>
          </a:xfrm>
        </p:grpSpPr>
        <p:sp>
          <p:nvSpPr>
            <p:cNvPr id="8507" name="Google Shape;8507;p11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1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1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1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1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1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1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1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1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1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115"/>
          <p:cNvGrpSpPr/>
          <p:nvPr/>
        </p:nvGrpSpPr>
        <p:grpSpPr>
          <a:xfrm>
            <a:off x="738225" y="3432340"/>
            <a:ext cx="1295882" cy="646587"/>
            <a:chOff x="834100" y="3642869"/>
            <a:chExt cx="1259483" cy="628426"/>
          </a:xfrm>
        </p:grpSpPr>
        <p:sp>
          <p:nvSpPr>
            <p:cNvPr id="8518" name="Google Shape;8518;p115"/>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15"/>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15"/>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15"/>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15"/>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15"/>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15"/>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15"/>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15"/>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15"/>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15"/>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15"/>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15"/>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15"/>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15"/>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15"/>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15"/>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15"/>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15"/>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15"/>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15"/>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15"/>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15"/>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15"/>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15"/>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3" name="Google Shape;8543;p115"/>
            <p:cNvGrpSpPr/>
            <p:nvPr/>
          </p:nvGrpSpPr>
          <p:grpSpPr>
            <a:xfrm>
              <a:off x="1360364" y="3847835"/>
              <a:ext cx="208119" cy="224359"/>
              <a:chOff x="1360769" y="3847100"/>
              <a:chExt cx="208119" cy="224359"/>
            </a:xfrm>
          </p:grpSpPr>
          <p:sp>
            <p:nvSpPr>
              <p:cNvPr id="8544" name="Google Shape;8544;p115"/>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15"/>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15"/>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15"/>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15"/>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15"/>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15"/>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15"/>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15"/>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15"/>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15"/>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15"/>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15"/>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15"/>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15"/>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15"/>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15"/>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15"/>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15"/>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15"/>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115"/>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15"/>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15"/>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15"/>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15"/>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15"/>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15"/>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15"/>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15"/>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15"/>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15"/>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15"/>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15"/>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15"/>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115"/>
          <p:cNvGrpSpPr/>
          <p:nvPr/>
        </p:nvGrpSpPr>
        <p:grpSpPr>
          <a:xfrm rot="5400000">
            <a:off x="5951338" y="3228837"/>
            <a:ext cx="164064" cy="1414916"/>
            <a:chOff x="4428249" y="1369375"/>
            <a:chExt cx="36905" cy="429569"/>
          </a:xfrm>
        </p:grpSpPr>
        <p:sp>
          <p:nvSpPr>
            <p:cNvPr id="8579" name="Google Shape;8579;p115"/>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15"/>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15"/>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15"/>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15"/>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15"/>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15"/>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15"/>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15"/>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15"/>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15"/>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15"/>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15"/>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15"/>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15"/>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15"/>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15"/>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15"/>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15"/>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15"/>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15"/>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15"/>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15"/>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15"/>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15"/>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15"/>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15"/>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15"/>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15"/>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15"/>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15"/>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15"/>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115"/>
          <p:cNvGrpSpPr/>
          <p:nvPr/>
        </p:nvGrpSpPr>
        <p:grpSpPr>
          <a:xfrm rot="10800000" flipH="1">
            <a:off x="5323767" y="2817380"/>
            <a:ext cx="1419207" cy="24808"/>
            <a:chOff x="219558" y="4738465"/>
            <a:chExt cx="5852400" cy="102300"/>
          </a:xfrm>
        </p:grpSpPr>
        <p:cxnSp>
          <p:nvCxnSpPr>
            <p:cNvPr id="8612" name="Google Shape;8612;p115"/>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8613" name="Google Shape;8613;p115"/>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15"/>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15"/>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15"/>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15"/>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15"/>
          <p:cNvGrpSpPr/>
          <p:nvPr/>
        </p:nvGrpSpPr>
        <p:grpSpPr>
          <a:xfrm>
            <a:off x="5335086" y="3190444"/>
            <a:ext cx="1396570" cy="385016"/>
            <a:chOff x="5286284" y="2966544"/>
            <a:chExt cx="1396570" cy="385016"/>
          </a:xfrm>
        </p:grpSpPr>
        <p:cxnSp>
          <p:nvCxnSpPr>
            <p:cNvPr id="8619" name="Google Shape;8619;p115"/>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8620" name="Google Shape;8620;p115"/>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8621" name="Google Shape;8621;p115"/>
            <p:cNvGrpSpPr/>
            <p:nvPr/>
          </p:nvGrpSpPr>
          <p:grpSpPr>
            <a:xfrm>
              <a:off x="5287688" y="3173364"/>
              <a:ext cx="1395166" cy="74100"/>
              <a:chOff x="5287688" y="3173364"/>
              <a:chExt cx="1395166" cy="74100"/>
            </a:xfrm>
          </p:grpSpPr>
          <p:cxnSp>
            <p:nvCxnSpPr>
              <p:cNvPr id="8622" name="Google Shape;8622;p115"/>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8623" name="Google Shape;8623;p115"/>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8624" name="Google Shape;8624;p115"/>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625" name="Google Shape;8625;p115"/>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626" name="Google Shape;8626;p115"/>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627" name="Google Shape;8627;p115"/>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628" name="Google Shape;8628;p115"/>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629" name="Google Shape;8629;p115"/>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8630" name="Google Shape;8630;p115"/>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8631" name="Google Shape;8631;p115"/>
          <p:cNvGrpSpPr/>
          <p:nvPr/>
        </p:nvGrpSpPr>
        <p:grpSpPr>
          <a:xfrm>
            <a:off x="2021151" y="1609220"/>
            <a:ext cx="1182276" cy="662027"/>
            <a:chOff x="2029517" y="1732295"/>
            <a:chExt cx="1149068" cy="643432"/>
          </a:xfrm>
        </p:grpSpPr>
        <p:grpSp>
          <p:nvGrpSpPr>
            <p:cNvPr id="8632" name="Google Shape;8632;p115"/>
            <p:cNvGrpSpPr/>
            <p:nvPr/>
          </p:nvGrpSpPr>
          <p:grpSpPr>
            <a:xfrm>
              <a:off x="2708660" y="1746937"/>
              <a:ext cx="455427" cy="244429"/>
              <a:chOff x="2700693" y="1746937"/>
              <a:chExt cx="455427" cy="244429"/>
            </a:xfrm>
          </p:grpSpPr>
          <p:grpSp>
            <p:nvGrpSpPr>
              <p:cNvPr id="8633" name="Google Shape;8633;p115"/>
              <p:cNvGrpSpPr/>
              <p:nvPr/>
            </p:nvGrpSpPr>
            <p:grpSpPr>
              <a:xfrm>
                <a:off x="2905682" y="1782817"/>
                <a:ext cx="250438" cy="208549"/>
                <a:chOff x="2905682" y="1782817"/>
                <a:chExt cx="250438" cy="208549"/>
              </a:xfrm>
            </p:grpSpPr>
            <p:cxnSp>
              <p:nvCxnSpPr>
                <p:cNvPr id="8634" name="Google Shape;8634;p115"/>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635" name="Google Shape;8635;p115"/>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115"/>
              <p:cNvGrpSpPr/>
              <p:nvPr/>
            </p:nvGrpSpPr>
            <p:grpSpPr>
              <a:xfrm>
                <a:off x="2700693" y="1746937"/>
                <a:ext cx="449967" cy="72374"/>
                <a:chOff x="2700693" y="1746937"/>
                <a:chExt cx="449967" cy="72374"/>
              </a:xfrm>
            </p:grpSpPr>
            <p:cxnSp>
              <p:nvCxnSpPr>
                <p:cNvPr id="8637" name="Google Shape;8637;p115"/>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638" name="Google Shape;8638;p115"/>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39" name="Google Shape;8639;p115"/>
            <p:cNvGrpSpPr/>
            <p:nvPr/>
          </p:nvGrpSpPr>
          <p:grpSpPr>
            <a:xfrm>
              <a:off x="2029517" y="1732295"/>
              <a:ext cx="1149068" cy="643432"/>
              <a:chOff x="2029517" y="1732295"/>
              <a:chExt cx="1149068" cy="643432"/>
            </a:xfrm>
          </p:grpSpPr>
          <p:grpSp>
            <p:nvGrpSpPr>
              <p:cNvPr id="8640" name="Google Shape;8640;p115"/>
              <p:cNvGrpSpPr/>
              <p:nvPr/>
            </p:nvGrpSpPr>
            <p:grpSpPr>
              <a:xfrm>
                <a:off x="2703618" y="2103152"/>
                <a:ext cx="474966" cy="260017"/>
                <a:chOff x="2703618" y="2103152"/>
                <a:chExt cx="474966" cy="260017"/>
              </a:xfrm>
            </p:grpSpPr>
            <p:grpSp>
              <p:nvGrpSpPr>
                <p:cNvPr id="8641" name="Google Shape;8641;p115"/>
                <p:cNvGrpSpPr/>
                <p:nvPr/>
              </p:nvGrpSpPr>
              <p:grpSpPr>
                <a:xfrm>
                  <a:off x="2703618" y="2290640"/>
                  <a:ext cx="450291" cy="72529"/>
                  <a:chOff x="2703618" y="2290640"/>
                  <a:chExt cx="450291" cy="72529"/>
                </a:xfrm>
              </p:grpSpPr>
              <p:cxnSp>
                <p:nvCxnSpPr>
                  <p:cNvPr id="8642" name="Google Shape;8642;p115"/>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643" name="Google Shape;8643;p115"/>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15"/>
                <p:cNvGrpSpPr/>
                <p:nvPr/>
              </p:nvGrpSpPr>
              <p:grpSpPr>
                <a:xfrm>
                  <a:off x="2908607" y="2103152"/>
                  <a:ext cx="269977" cy="223538"/>
                  <a:chOff x="2908607" y="2103152"/>
                  <a:chExt cx="269977" cy="223538"/>
                </a:xfrm>
              </p:grpSpPr>
              <p:cxnSp>
                <p:nvCxnSpPr>
                  <p:cNvPr id="8645" name="Google Shape;8645;p115"/>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646" name="Google Shape;8646;p115"/>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47" name="Google Shape;8647;p115"/>
              <p:cNvGrpSpPr/>
              <p:nvPr/>
            </p:nvGrpSpPr>
            <p:grpSpPr>
              <a:xfrm>
                <a:off x="2029517" y="1732295"/>
                <a:ext cx="685827" cy="643432"/>
                <a:chOff x="2029517" y="1732295"/>
                <a:chExt cx="685827" cy="643432"/>
              </a:xfrm>
            </p:grpSpPr>
            <p:sp>
              <p:nvSpPr>
                <p:cNvPr id="8648" name="Google Shape;8648;p115"/>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115"/>
                <p:cNvGrpSpPr/>
                <p:nvPr/>
              </p:nvGrpSpPr>
              <p:grpSpPr>
                <a:xfrm>
                  <a:off x="2158948" y="1732295"/>
                  <a:ext cx="556396" cy="333108"/>
                  <a:chOff x="2158948" y="1732295"/>
                  <a:chExt cx="556396" cy="333108"/>
                </a:xfrm>
              </p:grpSpPr>
              <p:cxnSp>
                <p:nvCxnSpPr>
                  <p:cNvPr id="8650" name="Google Shape;8650;p115"/>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651" name="Google Shape;8651;p115"/>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115"/>
                <p:cNvGrpSpPr/>
                <p:nvPr/>
              </p:nvGrpSpPr>
              <p:grpSpPr>
                <a:xfrm>
                  <a:off x="2159908" y="2065057"/>
                  <a:ext cx="550884" cy="310670"/>
                  <a:chOff x="2159908" y="2065057"/>
                  <a:chExt cx="550884" cy="310670"/>
                </a:xfrm>
              </p:grpSpPr>
              <p:cxnSp>
                <p:nvCxnSpPr>
                  <p:cNvPr id="8653" name="Google Shape;8653;p115"/>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654" name="Google Shape;8654;p115"/>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655" name="Google Shape;8655;p115"/>
          <p:cNvGrpSpPr/>
          <p:nvPr/>
        </p:nvGrpSpPr>
        <p:grpSpPr>
          <a:xfrm>
            <a:off x="706400" y="1556833"/>
            <a:ext cx="962651" cy="810058"/>
            <a:chOff x="732462" y="1766083"/>
            <a:chExt cx="962651" cy="810058"/>
          </a:xfrm>
        </p:grpSpPr>
        <p:grpSp>
          <p:nvGrpSpPr>
            <p:cNvPr id="8656" name="Google Shape;8656;p115"/>
            <p:cNvGrpSpPr/>
            <p:nvPr/>
          </p:nvGrpSpPr>
          <p:grpSpPr>
            <a:xfrm>
              <a:off x="732462" y="1908333"/>
              <a:ext cx="339369" cy="524756"/>
              <a:chOff x="844912" y="1819635"/>
              <a:chExt cx="329836" cy="510016"/>
            </a:xfrm>
          </p:grpSpPr>
          <p:sp>
            <p:nvSpPr>
              <p:cNvPr id="8657" name="Google Shape;8657;p115"/>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15"/>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15"/>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15"/>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15"/>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15"/>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15"/>
            <p:cNvGrpSpPr/>
            <p:nvPr/>
          </p:nvGrpSpPr>
          <p:grpSpPr>
            <a:xfrm>
              <a:off x="1184858" y="2256650"/>
              <a:ext cx="510255" cy="319491"/>
              <a:chOff x="1284601" y="2158168"/>
              <a:chExt cx="495923" cy="310517"/>
            </a:xfrm>
          </p:grpSpPr>
          <p:sp>
            <p:nvSpPr>
              <p:cNvPr id="8664" name="Google Shape;8664;p115"/>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5" name="Google Shape;8665;p115"/>
              <p:cNvGrpSpPr/>
              <p:nvPr/>
            </p:nvGrpSpPr>
            <p:grpSpPr>
              <a:xfrm>
                <a:off x="1507666" y="2158168"/>
                <a:ext cx="272858" cy="310517"/>
                <a:chOff x="1507666" y="2158168"/>
                <a:chExt cx="272858" cy="310517"/>
              </a:xfrm>
            </p:grpSpPr>
            <p:grpSp>
              <p:nvGrpSpPr>
                <p:cNvPr id="8666" name="Google Shape;8666;p115"/>
                <p:cNvGrpSpPr/>
                <p:nvPr/>
              </p:nvGrpSpPr>
              <p:grpSpPr>
                <a:xfrm>
                  <a:off x="1507666" y="2176104"/>
                  <a:ext cx="166395" cy="273149"/>
                  <a:chOff x="1507666" y="2176104"/>
                  <a:chExt cx="166395" cy="273149"/>
                </a:xfrm>
              </p:grpSpPr>
              <p:sp>
                <p:nvSpPr>
                  <p:cNvPr id="8667" name="Google Shape;8667;p115"/>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15"/>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15"/>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15"/>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15"/>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15"/>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15"/>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4" name="Google Shape;8674;p115"/>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15"/>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6" name="Google Shape;8676;p115"/>
            <p:cNvGrpSpPr/>
            <p:nvPr/>
          </p:nvGrpSpPr>
          <p:grpSpPr>
            <a:xfrm>
              <a:off x="1184858" y="1766083"/>
              <a:ext cx="510255" cy="319491"/>
              <a:chOff x="1284601" y="1681380"/>
              <a:chExt cx="495923" cy="310517"/>
            </a:xfrm>
          </p:grpSpPr>
          <p:sp>
            <p:nvSpPr>
              <p:cNvPr id="8677" name="Google Shape;8677;p115"/>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115"/>
              <p:cNvGrpSpPr/>
              <p:nvPr/>
            </p:nvGrpSpPr>
            <p:grpSpPr>
              <a:xfrm>
                <a:off x="1507666" y="1681380"/>
                <a:ext cx="272858" cy="310517"/>
                <a:chOff x="1507666" y="1681380"/>
                <a:chExt cx="272858" cy="310517"/>
              </a:xfrm>
            </p:grpSpPr>
            <p:grpSp>
              <p:nvGrpSpPr>
                <p:cNvPr id="8679" name="Google Shape;8679;p115"/>
                <p:cNvGrpSpPr/>
                <p:nvPr/>
              </p:nvGrpSpPr>
              <p:grpSpPr>
                <a:xfrm>
                  <a:off x="1507666" y="1700120"/>
                  <a:ext cx="166395" cy="272984"/>
                  <a:chOff x="1507666" y="1700120"/>
                  <a:chExt cx="166395" cy="272984"/>
                </a:xfrm>
              </p:grpSpPr>
              <p:sp>
                <p:nvSpPr>
                  <p:cNvPr id="8680" name="Google Shape;8680;p115"/>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15"/>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15"/>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15"/>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15"/>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15"/>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15"/>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115"/>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15"/>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89" name="Google Shape;8689;p115"/>
          <p:cNvGrpSpPr/>
          <p:nvPr/>
        </p:nvGrpSpPr>
        <p:grpSpPr>
          <a:xfrm>
            <a:off x="6815341" y="2324262"/>
            <a:ext cx="1622269" cy="552443"/>
            <a:chOff x="6894650" y="2574740"/>
            <a:chExt cx="1445100" cy="492111"/>
          </a:xfrm>
        </p:grpSpPr>
        <p:sp>
          <p:nvSpPr>
            <p:cNvPr id="8690" name="Google Shape;8690;p115"/>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15"/>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15"/>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15"/>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15"/>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5" name="Google Shape;8695;p115"/>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8696" name="Google Shape;8696;p115"/>
          <p:cNvGrpSpPr/>
          <p:nvPr/>
        </p:nvGrpSpPr>
        <p:grpSpPr>
          <a:xfrm>
            <a:off x="6834884" y="3698518"/>
            <a:ext cx="1583206" cy="475705"/>
            <a:chOff x="6953919" y="3907920"/>
            <a:chExt cx="1377300" cy="475705"/>
          </a:xfrm>
        </p:grpSpPr>
        <p:cxnSp>
          <p:nvCxnSpPr>
            <p:cNvPr id="8697" name="Google Shape;8697;p115"/>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698" name="Google Shape;8698;p115"/>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699" name="Google Shape;8699;p115"/>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700" name="Google Shape;8700;p115"/>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8701" name="Google Shape;8701;p115"/>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8702" name="Google Shape;8702;p115"/>
          <p:cNvGrpSpPr/>
          <p:nvPr/>
        </p:nvGrpSpPr>
        <p:grpSpPr>
          <a:xfrm>
            <a:off x="2338472" y="2459663"/>
            <a:ext cx="836286" cy="824529"/>
            <a:chOff x="2389399" y="2595741"/>
            <a:chExt cx="812796" cy="801369"/>
          </a:xfrm>
        </p:grpSpPr>
        <p:grpSp>
          <p:nvGrpSpPr>
            <p:cNvPr id="8703" name="Google Shape;8703;p115"/>
            <p:cNvGrpSpPr/>
            <p:nvPr/>
          </p:nvGrpSpPr>
          <p:grpSpPr>
            <a:xfrm>
              <a:off x="2492145" y="2881565"/>
              <a:ext cx="607300" cy="229751"/>
              <a:chOff x="2492145" y="2881565"/>
              <a:chExt cx="607300" cy="229751"/>
            </a:xfrm>
          </p:grpSpPr>
          <p:sp>
            <p:nvSpPr>
              <p:cNvPr id="8704" name="Google Shape;8704;p115"/>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15"/>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15"/>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115"/>
            <p:cNvGrpSpPr/>
            <p:nvPr/>
          </p:nvGrpSpPr>
          <p:grpSpPr>
            <a:xfrm>
              <a:off x="2389399" y="2595741"/>
              <a:ext cx="812796" cy="296825"/>
              <a:chOff x="2389399" y="2595741"/>
              <a:chExt cx="812796" cy="296825"/>
            </a:xfrm>
          </p:grpSpPr>
          <p:grpSp>
            <p:nvGrpSpPr>
              <p:cNvPr id="8708" name="Google Shape;8708;p115"/>
              <p:cNvGrpSpPr/>
              <p:nvPr/>
            </p:nvGrpSpPr>
            <p:grpSpPr>
              <a:xfrm>
                <a:off x="2389399" y="2595741"/>
                <a:ext cx="363638" cy="296825"/>
                <a:chOff x="2389399" y="2595741"/>
                <a:chExt cx="363638" cy="296825"/>
              </a:xfrm>
            </p:grpSpPr>
            <p:grpSp>
              <p:nvGrpSpPr>
                <p:cNvPr id="8709" name="Google Shape;8709;p115"/>
                <p:cNvGrpSpPr/>
                <p:nvPr/>
              </p:nvGrpSpPr>
              <p:grpSpPr>
                <a:xfrm>
                  <a:off x="2493852" y="2794333"/>
                  <a:ext cx="259185" cy="98232"/>
                  <a:chOff x="2493852" y="2794333"/>
                  <a:chExt cx="259185" cy="98232"/>
                </a:xfrm>
              </p:grpSpPr>
              <p:sp>
                <p:nvSpPr>
                  <p:cNvPr id="8710" name="Google Shape;8710;p115"/>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15"/>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15"/>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15"/>
                <p:cNvGrpSpPr/>
                <p:nvPr/>
              </p:nvGrpSpPr>
              <p:grpSpPr>
                <a:xfrm>
                  <a:off x="2389399" y="2595741"/>
                  <a:ext cx="224343" cy="182054"/>
                  <a:chOff x="2389399" y="2595741"/>
                  <a:chExt cx="224343" cy="182054"/>
                </a:xfrm>
              </p:grpSpPr>
              <p:sp>
                <p:nvSpPr>
                  <p:cNvPr id="8714" name="Google Shape;8714;p115"/>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15"/>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6" name="Google Shape;8716;p115"/>
              <p:cNvGrpSpPr/>
              <p:nvPr/>
            </p:nvGrpSpPr>
            <p:grpSpPr>
              <a:xfrm>
                <a:off x="2683630" y="2595741"/>
                <a:ext cx="224334" cy="296825"/>
                <a:chOff x="2683630" y="2595741"/>
                <a:chExt cx="224334" cy="296825"/>
              </a:xfrm>
            </p:grpSpPr>
            <p:grpSp>
              <p:nvGrpSpPr>
                <p:cNvPr id="8717" name="Google Shape;8717;p115"/>
                <p:cNvGrpSpPr/>
                <p:nvPr/>
              </p:nvGrpSpPr>
              <p:grpSpPr>
                <a:xfrm>
                  <a:off x="2788083" y="2794333"/>
                  <a:ext cx="15356" cy="98232"/>
                  <a:chOff x="2788083" y="2794333"/>
                  <a:chExt cx="15356" cy="98232"/>
                </a:xfrm>
              </p:grpSpPr>
              <p:sp>
                <p:nvSpPr>
                  <p:cNvPr id="8718" name="Google Shape;8718;p115"/>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15"/>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15"/>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115"/>
                <p:cNvGrpSpPr/>
                <p:nvPr/>
              </p:nvGrpSpPr>
              <p:grpSpPr>
                <a:xfrm>
                  <a:off x="2683630" y="2595741"/>
                  <a:ext cx="224334" cy="182054"/>
                  <a:chOff x="2683630" y="2595741"/>
                  <a:chExt cx="224334" cy="182054"/>
                </a:xfrm>
              </p:grpSpPr>
              <p:sp>
                <p:nvSpPr>
                  <p:cNvPr id="8722" name="Google Shape;8722;p115"/>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15"/>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24" name="Google Shape;8724;p115"/>
              <p:cNvGrpSpPr/>
              <p:nvPr/>
            </p:nvGrpSpPr>
            <p:grpSpPr>
              <a:xfrm>
                <a:off x="2838475" y="2595741"/>
                <a:ext cx="363719" cy="296825"/>
                <a:chOff x="2838475" y="2595741"/>
                <a:chExt cx="363719" cy="296825"/>
              </a:xfrm>
            </p:grpSpPr>
            <p:grpSp>
              <p:nvGrpSpPr>
                <p:cNvPr id="8725" name="Google Shape;8725;p115"/>
                <p:cNvGrpSpPr/>
                <p:nvPr/>
              </p:nvGrpSpPr>
              <p:grpSpPr>
                <a:xfrm>
                  <a:off x="2838475" y="2794333"/>
                  <a:ext cx="259185" cy="98232"/>
                  <a:chOff x="2838475" y="2794333"/>
                  <a:chExt cx="259185" cy="98232"/>
                </a:xfrm>
              </p:grpSpPr>
              <p:sp>
                <p:nvSpPr>
                  <p:cNvPr id="8726" name="Google Shape;8726;p115"/>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15"/>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15"/>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115"/>
                <p:cNvGrpSpPr/>
                <p:nvPr/>
              </p:nvGrpSpPr>
              <p:grpSpPr>
                <a:xfrm>
                  <a:off x="2977852" y="2595741"/>
                  <a:ext cx="224343" cy="182054"/>
                  <a:chOff x="2977852" y="2595741"/>
                  <a:chExt cx="224343" cy="182054"/>
                </a:xfrm>
              </p:grpSpPr>
              <p:sp>
                <p:nvSpPr>
                  <p:cNvPr id="8730" name="Google Shape;8730;p115"/>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15"/>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32" name="Google Shape;8732;p115"/>
            <p:cNvGrpSpPr/>
            <p:nvPr/>
          </p:nvGrpSpPr>
          <p:grpSpPr>
            <a:xfrm>
              <a:off x="2389399" y="3100241"/>
              <a:ext cx="812796" cy="296869"/>
              <a:chOff x="2389399" y="3100241"/>
              <a:chExt cx="812796" cy="296869"/>
            </a:xfrm>
          </p:grpSpPr>
          <p:grpSp>
            <p:nvGrpSpPr>
              <p:cNvPr id="8733" name="Google Shape;8733;p115"/>
              <p:cNvGrpSpPr/>
              <p:nvPr/>
            </p:nvGrpSpPr>
            <p:grpSpPr>
              <a:xfrm>
                <a:off x="2683630" y="3100241"/>
                <a:ext cx="224334" cy="296869"/>
                <a:chOff x="2683630" y="3100241"/>
                <a:chExt cx="224334" cy="296869"/>
              </a:xfrm>
            </p:grpSpPr>
            <p:grpSp>
              <p:nvGrpSpPr>
                <p:cNvPr id="8734" name="Google Shape;8734;p115"/>
                <p:cNvGrpSpPr/>
                <p:nvPr/>
              </p:nvGrpSpPr>
              <p:grpSpPr>
                <a:xfrm>
                  <a:off x="2788083" y="3100241"/>
                  <a:ext cx="15356" cy="98237"/>
                  <a:chOff x="2788083" y="3100241"/>
                  <a:chExt cx="15356" cy="98237"/>
                </a:xfrm>
              </p:grpSpPr>
              <p:sp>
                <p:nvSpPr>
                  <p:cNvPr id="8735" name="Google Shape;8735;p115"/>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15"/>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15"/>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115"/>
                <p:cNvGrpSpPr/>
                <p:nvPr/>
              </p:nvGrpSpPr>
              <p:grpSpPr>
                <a:xfrm>
                  <a:off x="2683630" y="3215065"/>
                  <a:ext cx="224334" cy="182045"/>
                  <a:chOff x="2683630" y="3215065"/>
                  <a:chExt cx="224334" cy="182045"/>
                </a:xfrm>
              </p:grpSpPr>
              <p:sp>
                <p:nvSpPr>
                  <p:cNvPr id="8739" name="Google Shape;8739;p115"/>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15"/>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1" name="Google Shape;8741;p115"/>
              <p:cNvGrpSpPr/>
              <p:nvPr/>
            </p:nvGrpSpPr>
            <p:grpSpPr>
              <a:xfrm>
                <a:off x="2389399" y="3100241"/>
                <a:ext cx="363638" cy="296869"/>
                <a:chOff x="2389399" y="3100241"/>
                <a:chExt cx="363638" cy="296869"/>
              </a:xfrm>
            </p:grpSpPr>
            <p:grpSp>
              <p:nvGrpSpPr>
                <p:cNvPr id="8742" name="Google Shape;8742;p115"/>
                <p:cNvGrpSpPr/>
                <p:nvPr/>
              </p:nvGrpSpPr>
              <p:grpSpPr>
                <a:xfrm>
                  <a:off x="2493852" y="3100241"/>
                  <a:ext cx="259185" cy="98237"/>
                  <a:chOff x="2493852" y="3100241"/>
                  <a:chExt cx="259185" cy="98237"/>
                </a:xfrm>
              </p:grpSpPr>
              <p:sp>
                <p:nvSpPr>
                  <p:cNvPr id="8743" name="Google Shape;8743;p115"/>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15"/>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15"/>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15"/>
                <p:cNvGrpSpPr/>
                <p:nvPr/>
              </p:nvGrpSpPr>
              <p:grpSpPr>
                <a:xfrm>
                  <a:off x="2389399" y="3215065"/>
                  <a:ext cx="224343" cy="182045"/>
                  <a:chOff x="2389399" y="3215065"/>
                  <a:chExt cx="224343" cy="182045"/>
                </a:xfrm>
              </p:grpSpPr>
              <p:sp>
                <p:nvSpPr>
                  <p:cNvPr id="8747" name="Google Shape;8747;p115"/>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15"/>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9" name="Google Shape;8749;p115"/>
              <p:cNvGrpSpPr/>
              <p:nvPr/>
            </p:nvGrpSpPr>
            <p:grpSpPr>
              <a:xfrm>
                <a:off x="2838475" y="3100241"/>
                <a:ext cx="363719" cy="296869"/>
                <a:chOff x="2838475" y="3100241"/>
                <a:chExt cx="363719" cy="296869"/>
              </a:xfrm>
            </p:grpSpPr>
            <p:grpSp>
              <p:nvGrpSpPr>
                <p:cNvPr id="8750" name="Google Shape;8750;p115"/>
                <p:cNvGrpSpPr/>
                <p:nvPr/>
              </p:nvGrpSpPr>
              <p:grpSpPr>
                <a:xfrm>
                  <a:off x="2838475" y="3100241"/>
                  <a:ext cx="259185" cy="98237"/>
                  <a:chOff x="2838475" y="3100241"/>
                  <a:chExt cx="259185" cy="98237"/>
                </a:xfrm>
              </p:grpSpPr>
              <p:sp>
                <p:nvSpPr>
                  <p:cNvPr id="8751" name="Google Shape;8751;p115"/>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15"/>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15"/>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115"/>
                <p:cNvGrpSpPr/>
                <p:nvPr/>
              </p:nvGrpSpPr>
              <p:grpSpPr>
                <a:xfrm>
                  <a:off x="2977852" y="3215065"/>
                  <a:ext cx="224343" cy="182045"/>
                  <a:chOff x="2977852" y="3215065"/>
                  <a:chExt cx="224343" cy="182045"/>
                </a:xfrm>
              </p:grpSpPr>
              <p:sp>
                <p:nvSpPr>
                  <p:cNvPr id="8755" name="Google Shape;8755;p115"/>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15"/>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23"/>
        <p:cNvGrpSpPr/>
        <p:nvPr/>
      </p:nvGrpSpPr>
      <p:grpSpPr>
        <a:xfrm>
          <a:off x="0" y="0"/>
          <a:ext cx="0" cy="0"/>
          <a:chOff x="0" y="0"/>
          <a:chExt cx="0" cy="0"/>
        </a:xfrm>
      </p:grpSpPr>
      <p:grpSp>
        <p:nvGrpSpPr>
          <p:cNvPr id="8924" name="Google Shape;8924;p117"/>
          <p:cNvGrpSpPr/>
          <p:nvPr/>
        </p:nvGrpSpPr>
        <p:grpSpPr>
          <a:xfrm>
            <a:off x="4796684" y="970929"/>
            <a:ext cx="745431" cy="718863"/>
            <a:chOff x="4249973" y="1201875"/>
            <a:chExt cx="1958568" cy="1888762"/>
          </a:xfrm>
        </p:grpSpPr>
        <p:sp>
          <p:nvSpPr>
            <p:cNvPr id="8925" name="Google Shape;8925;p117"/>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117"/>
            <p:cNvGrpSpPr/>
            <p:nvPr/>
          </p:nvGrpSpPr>
          <p:grpSpPr>
            <a:xfrm>
              <a:off x="5853086" y="1789142"/>
              <a:ext cx="355454" cy="1048099"/>
              <a:chOff x="5576108" y="2016725"/>
              <a:chExt cx="565200" cy="1666560"/>
            </a:xfrm>
          </p:grpSpPr>
          <p:sp>
            <p:nvSpPr>
              <p:cNvPr id="8927" name="Google Shape;8927;p117"/>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928" name="Google Shape;8928;p11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117"/>
            <p:cNvGrpSpPr/>
            <p:nvPr/>
          </p:nvGrpSpPr>
          <p:grpSpPr>
            <a:xfrm>
              <a:off x="4869455" y="2691676"/>
              <a:ext cx="1013897" cy="398961"/>
              <a:chOff x="4012057" y="3451825"/>
              <a:chExt cx="1612175" cy="634379"/>
            </a:xfrm>
          </p:grpSpPr>
          <p:sp>
            <p:nvSpPr>
              <p:cNvPr id="8930" name="Google Shape;8930;p117"/>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931" name="Google Shape;8931;p11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117"/>
            <p:cNvGrpSpPr/>
            <p:nvPr/>
          </p:nvGrpSpPr>
          <p:grpSpPr>
            <a:xfrm>
              <a:off x="4276937" y="2155961"/>
              <a:ext cx="651965" cy="891358"/>
              <a:chOff x="3069908" y="2599997"/>
              <a:chExt cx="1036675" cy="1417328"/>
            </a:xfrm>
          </p:grpSpPr>
          <p:sp>
            <p:nvSpPr>
              <p:cNvPr id="8933" name="Google Shape;8933;p117"/>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934" name="Google Shape;8934;p11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117"/>
            <p:cNvGrpSpPr/>
            <p:nvPr/>
          </p:nvGrpSpPr>
          <p:grpSpPr>
            <a:xfrm>
              <a:off x="5054918" y="1201875"/>
              <a:ext cx="999548" cy="602711"/>
              <a:chOff x="4306958" y="1082925"/>
              <a:chExt cx="1589359" cy="958358"/>
            </a:xfrm>
          </p:grpSpPr>
          <p:sp>
            <p:nvSpPr>
              <p:cNvPr id="8936" name="Google Shape;8936;p117"/>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937" name="Google Shape;8937;p11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117"/>
            <p:cNvGrpSpPr/>
            <p:nvPr/>
          </p:nvGrpSpPr>
          <p:grpSpPr>
            <a:xfrm>
              <a:off x="4249973" y="1303451"/>
              <a:ext cx="799317" cy="841334"/>
              <a:chOff x="3027033" y="1244439"/>
              <a:chExt cx="1270977" cy="1337786"/>
            </a:xfrm>
          </p:grpSpPr>
          <p:sp>
            <p:nvSpPr>
              <p:cNvPr id="8939" name="Google Shape;8939;p117"/>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940" name="Google Shape;8940;p11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41" name="Google Shape;8941;p117"/>
          <p:cNvGrpSpPr/>
          <p:nvPr/>
        </p:nvGrpSpPr>
        <p:grpSpPr>
          <a:xfrm>
            <a:off x="713057" y="1849378"/>
            <a:ext cx="761767" cy="729896"/>
            <a:chOff x="2657744" y="2337745"/>
            <a:chExt cx="832987" cy="798137"/>
          </a:xfrm>
        </p:grpSpPr>
        <p:sp>
          <p:nvSpPr>
            <p:cNvPr id="8942" name="Google Shape;8942;p117"/>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17"/>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1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17"/>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1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1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117"/>
          <p:cNvGrpSpPr/>
          <p:nvPr/>
        </p:nvGrpSpPr>
        <p:grpSpPr>
          <a:xfrm>
            <a:off x="3224022" y="1852584"/>
            <a:ext cx="685569" cy="723586"/>
            <a:chOff x="3398134" y="2057755"/>
            <a:chExt cx="704087" cy="743130"/>
          </a:xfrm>
        </p:grpSpPr>
        <p:grpSp>
          <p:nvGrpSpPr>
            <p:cNvPr id="8949" name="Google Shape;8949;p117"/>
            <p:cNvGrpSpPr/>
            <p:nvPr/>
          </p:nvGrpSpPr>
          <p:grpSpPr>
            <a:xfrm>
              <a:off x="3398134" y="2290183"/>
              <a:ext cx="315300" cy="219900"/>
              <a:chOff x="3398134" y="2290183"/>
              <a:chExt cx="315300" cy="219900"/>
            </a:xfrm>
          </p:grpSpPr>
          <p:sp>
            <p:nvSpPr>
              <p:cNvPr id="8950" name="Google Shape;8950;p117"/>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951" name="Google Shape;8951;p117"/>
              <p:cNvCxnSpPr>
                <a:stCxn id="895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8952" name="Google Shape;8952;p117"/>
            <p:cNvGrpSpPr/>
            <p:nvPr/>
          </p:nvGrpSpPr>
          <p:grpSpPr>
            <a:xfrm>
              <a:off x="3547823" y="2467358"/>
              <a:ext cx="219900" cy="333527"/>
              <a:chOff x="3547823" y="2467358"/>
              <a:chExt cx="219900" cy="333527"/>
            </a:xfrm>
          </p:grpSpPr>
          <p:sp>
            <p:nvSpPr>
              <p:cNvPr id="8953" name="Google Shape;8953;p117"/>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954" name="Google Shape;8954;p117"/>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8955" name="Google Shape;8955;p117"/>
            <p:cNvGrpSpPr/>
            <p:nvPr/>
          </p:nvGrpSpPr>
          <p:grpSpPr>
            <a:xfrm>
              <a:off x="3734138" y="2467358"/>
              <a:ext cx="219900" cy="333527"/>
              <a:chOff x="3734138" y="2467358"/>
              <a:chExt cx="219900" cy="333527"/>
            </a:xfrm>
          </p:grpSpPr>
          <p:sp>
            <p:nvSpPr>
              <p:cNvPr id="8956" name="Google Shape;8956;p117"/>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957" name="Google Shape;8957;p117"/>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8958" name="Google Shape;8958;p117"/>
            <p:cNvGrpSpPr/>
            <p:nvPr/>
          </p:nvGrpSpPr>
          <p:grpSpPr>
            <a:xfrm>
              <a:off x="3787560" y="2288011"/>
              <a:ext cx="314661" cy="219900"/>
              <a:chOff x="3787560" y="2288011"/>
              <a:chExt cx="314661" cy="219900"/>
            </a:xfrm>
          </p:grpSpPr>
          <p:sp>
            <p:nvSpPr>
              <p:cNvPr id="8959" name="Google Shape;8959;p117"/>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960" name="Google Shape;8960;p117"/>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8961" name="Google Shape;8961;p117"/>
            <p:cNvGrpSpPr/>
            <p:nvPr/>
          </p:nvGrpSpPr>
          <p:grpSpPr>
            <a:xfrm>
              <a:off x="3637290" y="2057755"/>
              <a:ext cx="219900" cy="335499"/>
              <a:chOff x="3637290" y="2057755"/>
              <a:chExt cx="219900" cy="335499"/>
            </a:xfrm>
          </p:grpSpPr>
          <p:sp>
            <p:nvSpPr>
              <p:cNvPr id="8962" name="Google Shape;8962;p117"/>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963" name="Google Shape;8963;p117"/>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8964" name="Google Shape;8964;p117"/>
          <p:cNvGrpSpPr/>
          <p:nvPr/>
        </p:nvGrpSpPr>
        <p:grpSpPr>
          <a:xfrm>
            <a:off x="4899244" y="1859280"/>
            <a:ext cx="710153" cy="710153"/>
            <a:chOff x="5007123" y="2079403"/>
            <a:chExt cx="687600" cy="687600"/>
          </a:xfrm>
        </p:grpSpPr>
        <p:sp>
          <p:nvSpPr>
            <p:cNvPr id="8965" name="Google Shape;8965;p117"/>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17"/>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17"/>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17"/>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117"/>
          <p:cNvGrpSpPr/>
          <p:nvPr/>
        </p:nvGrpSpPr>
        <p:grpSpPr>
          <a:xfrm>
            <a:off x="5708681" y="1853787"/>
            <a:ext cx="720998" cy="721183"/>
            <a:chOff x="5797446" y="2063053"/>
            <a:chExt cx="698100" cy="698280"/>
          </a:xfrm>
        </p:grpSpPr>
        <p:sp>
          <p:nvSpPr>
            <p:cNvPr id="8970" name="Google Shape;8970;p117"/>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17"/>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17"/>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17"/>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17"/>
          <p:cNvGrpSpPr/>
          <p:nvPr/>
        </p:nvGrpSpPr>
        <p:grpSpPr>
          <a:xfrm>
            <a:off x="8153828" y="3499392"/>
            <a:ext cx="280585" cy="673164"/>
            <a:chOff x="8075075" y="3754290"/>
            <a:chExt cx="255612" cy="613194"/>
          </a:xfrm>
        </p:grpSpPr>
        <p:grpSp>
          <p:nvGrpSpPr>
            <p:cNvPr id="8975" name="Google Shape;8975;p117"/>
            <p:cNvGrpSpPr/>
            <p:nvPr/>
          </p:nvGrpSpPr>
          <p:grpSpPr>
            <a:xfrm>
              <a:off x="8075075" y="3754290"/>
              <a:ext cx="255612" cy="613194"/>
              <a:chOff x="8075075" y="3754290"/>
              <a:chExt cx="255612" cy="613194"/>
            </a:xfrm>
          </p:grpSpPr>
          <p:sp>
            <p:nvSpPr>
              <p:cNvPr id="8976" name="Google Shape;8976;p117"/>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17"/>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8" name="Google Shape;8978;p117"/>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117"/>
          <p:cNvGrpSpPr/>
          <p:nvPr/>
        </p:nvGrpSpPr>
        <p:grpSpPr>
          <a:xfrm>
            <a:off x="5270887" y="3488188"/>
            <a:ext cx="470352" cy="683745"/>
            <a:chOff x="1697726" y="3244179"/>
            <a:chExt cx="788124" cy="1146069"/>
          </a:xfrm>
        </p:grpSpPr>
        <p:sp>
          <p:nvSpPr>
            <p:cNvPr id="8980" name="Google Shape;8980;p11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1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2" name="Google Shape;8982;p117"/>
          <p:cNvSpPr/>
          <p:nvPr/>
        </p:nvSpPr>
        <p:spPr>
          <a:xfrm>
            <a:off x="8128351" y="3402190"/>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3" name="Google Shape;8983;p117"/>
          <p:cNvGrpSpPr/>
          <p:nvPr/>
        </p:nvGrpSpPr>
        <p:grpSpPr>
          <a:xfrm>
            <a:off x="5892037" y="3499390"/>
            <a:ext cx="293891" cy="293845"/>
            <a:chOff x="6134814" y="3754290"/>
            <a:chExt cx="293891" cy="293845"/>
          </a:xfrm>
        </p:grpSpPr>
        <p:sp>
          <p:nvSpPr>
            <p:cNvPr id="8984" name="Google Shape;8984;p117"/>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17"/>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17"/>
          <p:cNvGrpSpPr/>
          <p:nvPr/>
        </p:nvGrpSpPr>
        <p:grpSpPr>
          <a:xfrm>
            <a:off x="5892037" y="3878061"/>
            <a:ext cx="293891" cy="293891"/>
            <a:chOff x="6134814" y="4086186"/>
            <a:chExt cx="293891" cy="293891"/>
          </a:xfrm>
        </p:grpSpPr>
        <p:sp>
          <p:nvSpPr>
            <p:cNvPr id="8987" name="Google Shape;8987;p117"/>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17"/>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9" name="Google Shape;8989;p117"/>
          <p:cNvSpPr/>
          <p:nvPr/>
        </p:nvSpPr>
        <p:spPr>
          <a:xfrm>
            <a:off x="6930464" y="3498587"/>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17"/>
          <p:cNvSpPr/>
          <p:nvPr/>
        </p:nvSpPr>
        <p:spPr>
          <a:xfrm rot="10800000">
            <a:off x="6336727" y="3496325"/>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1" name="Google Shape;8991;p117"/>
          <p:cNvGrpSpPr/>
          <p:nvPr/>
        </p:nvGrpSpPr>
        <p:grpSpPr>
          <a:xfrm>
            <a:off x="7817013" y="2706754"/>
            <a:ext cx="622883" cy="621944"/>
            <a:chOff x="1187048" y="238125"/>
            <a:chExt cx="5256397" cy="5248476"/>
          </a:xfrm>
        </p:grpSpPr>
        <p:sp>
          <p:nvSpPr>
            <p:cNvPr id="8992" name="Google Shape;8992;p11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17"/>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17"/>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17"/>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117"/>
          <p:cNvGrpSpPr/>
          <p:nvPr/>
        </p:nvGrpSpPr>
        <p:grpSpPr>
          <a:xfrm>
            <a:off x="2274118" y="2716363"/>
            <a:ext cx="1310987" cy="612407"/>
            <a:chOff x="238125" y="1188750"/>
            <a:chExt cx="7140450" cy="3335550"/>
          </a:xfrm>
        </p:grpSpPr>
        <p:sp>
          <p:nvSpPr>
            <p:cNvPr id="8997" name="Google Shape;8997;p11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1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1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1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1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117"/>
          <p:cNvGrpSpPr/>
          <p:nvPr/>
        </p:nvGrpSpPr>
        <p:grpSpPr>
          <a:xfrm>
            <a:off x="6599990" y="2706917"/>
            <a:ext cx="1110299" cy="621702"/>
            <a:chOff x="238125" y="1335475"/>
            <a:chExt cx="5418735" cy="3034175"/>
          </a:xfrm>
        </p:grpSpPr>
        <p:sp>
          <p:nvSpPr>
            <p:cNvPr id="9003" name="Google Shape;9003;p11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1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1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117"/>
          <p:cNvGrpSpPr/>
          <p:nvPr/>
        </p:nvGrpSpPr>
        <p:grpSpPr>
          <a:xfrm>
            <a:off x="5417649" y="2703814"/>
            <a:ext cx="1074451" cy="627181"/>
            <a:chOff x="5359127" y="2910889"/>
            <a:chExt cx="1097723" cy="640831"/>
          </a:xfrm>
        </p:grpSpPr>
        <p:grpSp>
          <p:nvGrpSpPr>
            <p:cNvPr id="9007" name="Google Shape;9007;p117"/>
            <p:cNvGrpSpPr/>
            <p:nvPr/>
          </p:nvGrpSpPr>
          <p:grpSpPr>
            <a:xfrm>
              <a:off x="5929791" y="3263088"/>
              <a:ext cx="527060" cy="287097"/>
              <a:chOff x="5929791" y="3263088"/>
              <a:chExt cx="527060" cy="287097"/>
            </a:xfrm>
          </p:grpSpPr>
          <p:sp>
            <p:nvSpPr>
              <p:cNvPr id="9008" name="Google Shape;9008;p117"/>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009" name="Google Shape;9009;p117"/>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010" name="Google Shape;9010;p117"/>
            <p:cNvGrpSpPr/>
            <p:nvPr/>
          </p:nvGrpSpPr>
          <p:grpSpPr>
            <a:xfrm>
              <a:off x="5359127" y="3263089"/>
              <a:ext cx="526428" cy="288631"/>
              <a:chOff x="5359127" y="3263089"/>
              <a:chExt cx="526428" cy="288631"/>
            </a:xfrm>
          </p:grpSpPr>
          <p:sp>
            <p:nvSpPr>
              <p:cNvPr id="9011" name="Google Shape;9011;p117"/>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012" name="Google Shape;9012;p117"/>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013" name="Google Shape;9013;p117"/>
            <p:cNvGrpSpPr/>
            <p:nvPr/>
          </p:nvGrpSpPr>
          <p:grpSpPr>
            <a:xfrm>
              <a:off x="5551525" y="2910889"/>
              <a:ext cx="520901" cy="610283"/>
              <a:chOff x="5551525" y="2910889"/>
              <a:chExt cx="520901" cy="610283"/>
            </a:xfrm>
          </p:grpSpPr>
          <p:sp>
            <p:nvSpPr>
              <p:cNvPr id="9014" name="Google Shape;9014;p117"/>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015" name="Google Shape;9015;p117"/>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016" name="Google Shape;9016;p117"/>
            <p:cNvGrpSpPr/>
            <p:nvPr/>
          </p:nvGrpSpPr>
          <p:grpSpPr>
            <a:xfrm>
              <a:off x="5743962" y="2919100"/>
              <a:ext cx="623674" cy="284502"/>
              <a:chOff x="5743962" y="2919100"/>
              <a:chExt cx="623674" cy="284502"/>
            </a:xfrm>
          </p:grpSpPr>
          <p:sp>
            <p:nvSpPr>
              <p:cNvPr id="9017" name="Google Shape;9017;p117"/>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9018" name="Google Shape;9018;p117"/>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9019" name="Google Shape;9019;p117"/>
          <p:cNvGrpSpPr/>
          <p:nvPr/>
        </p:nvGrpSpPr>
        <p:grpSpPr>
          <a:xfrm>
            <a:off x="7568863" y="1854526"/>
            <a:ext cx="874976" cy="719600"/>
            <a:chOff x="7608988" y="2093194"/>
            <a:chExt cx="817276" cy="672147"/>
          </a:xfrm>
        </p:grpSpPr>
        <p:cxnSp>
          <p:nvCxnSpPr>
            <p:cNvPr id="9020" name="Google Shape;9020;p117"/>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021" name="Google Shape;9021;p117"/>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022" name="Google Shape;9022;p117"/>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023" name="Google Shape;9023;p117"/>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024" name="Google Shape;9024;p117"/>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9025" name="Google Shape;9025;p117"/>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026" name="Google Shape;9026;p117"/>
            <p:cNvGrpSpPr/>
            <p:nvPr/>
          </p:nvGrpSpPr>
          <p:grpSpPr>
            <a:xfrm>
              <a:off x="7721175" y="2093194"/>
              <a:ext cx="599587" cy="623846"/>
              <a:chOff x="7721175" y="2093194"/>
              <a:chExt cx="599587" cy="623846"/>
            </a:xfrm>
          </p:grpSpPr>
          <p:grpSp>
            <p:nvGrpSpPr>
              <p:cNvPr id="9027" name="Google Shape;9027;p117"/>
              <p:cNvGrpSpPr/>
              <p:nvPr/>
            </p:nvGrpSpPr>
            <p:grpSpPr>
              <a:xfrm>
                <a:off x="7721175" y="2093194"/>
                <a:ext cx="291605" cy="623846"/>
                <a:chOff x="9405575" y="2061418"/>
                <a:chExt cx="291605" cy="623846"/>
              </a:xfrm>
            </p:grpSpPr>
            <p:sp>
              <p:nvSpPr>
                <p:cNvPr id="9028" name="Google Shape;9028;p11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1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1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1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1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1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1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17"/>
              <p:cNvGrpSpPr/>
              <p:nvPr/>
            </p:nvGrpSpPr>
            <p:grpSpPr>
              <a:xfrm flipH="1">
                <a:off x="8029157" y="2093194"/>
                <a:ext cx="291605" cy="623846"/>
                <a:chOff x="9405575" y="2061418"/>
                <a:chExt cx="291605" cy="623846"/>
              </a:xfrm>
            </p:grpSpPr>
            <p:sp>
              <p:nvSpPr>
                <p:cNvPr id="9036" name="Google Shape;9036;p117"/>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17"/>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17"/>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17"/>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17"/>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17"/>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17"/>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43" name="Google Shape;9043;p117"/>
          <p:cNvGrpSpPr/>
          <p:nvPr/>
        </p:nvGrpSpPr>
        <p:grpSpPr>
          <a:xfrm>
            <a:off x="4013299" y="970929"/>
            <a:ext cx="712557" cy="785901"/>
            <a:chOff x="4206459" y="1191441"/>
            <a:chExt cx="712557" cy="785901"/>
          </a:xfrm>
        </p:grpSpPr>
        <p:sp>
          <p:nvSpPr>
            <p:cNvPr id="9044" name="Google Shape;9044;p11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1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1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1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8" name="Google Shape;9048;p117"/>
            <p:cNvGrpSpPr/>
            <p:nvPr/>
          </p:nvGrpSpPr>
          <p:grpSpPr>
            <a:xfrm>
              <a:off x="4644280" y="1290523"/>
              <a:ext cx="143716" cy="29463"/>
              <a:chOff x="4644280" y="1290523"/>
              <a:chExt cx="143716" cy="29463"/>
            </a:xfrm>
          </p:grpSpPr>
          <p:sp>
            <p:nvSpPr>
              <p:cNvPr id="9049" name="Google Shape;9049;p11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1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1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1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117"/>
            <p:cNvGrpSpPr/>
            <p:nvPr/>
          </p:nvGrpSpPr>
          <p:grpSpPr>
            <a:xfrm>
              <a:off x="4356567" y="1191441"/>
              <a:ext cx="143690" cy="29488"/>
              <a:chOff x="4356567" y="1191441"/>
              <a:chExt cx="143690" cy="29488"/>
            </a:xfrm>
          </p:grpSpPr>
          <p:sp>
            <p:nvSpPr>
              <p:cNvPr id="9054" name="Google Shape;9054;p11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1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1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1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117"/>
            <p:cNvGrpSpPr/>
            <p:nvPr/>
          </p:nvGrpSpPr>
          <p:grpSpPr>
            <a:xfrm>
              <a:off x="4339009" y="1863727"/>
              <a:ext cx="143703" cy="29476"/>
              <a:chOff x="4339009" y="1863727"/>
              <a:chExt cx="143703" cy="29476"/>
            </a:xfrm>
          </p:grpSpPr>
          <p:sp>
            <p:nvSpPr>
              <p:cNvPr id="9059" name="Google Shape;9059;p11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1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1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1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17"/>
            <p:cNvGrpSpPr/>
            <p:nvPr/>
          </p:nvGrpSpPr>
          <p:grpSpPr>
            <a:xfrm>
              <a:off x="4206459" y="1607315"/>
              <a:ext cx="29539" cy="142899"/>
              <a:chOff x="4206459" y="1607315"/>
              <a:chExt cx="29539" cy="142899"/>
            </a:xfrm>
          </p:grpSpPr>
          <p:sp>
            <p:nvSpPr>
              <p:cNvPr id="9064" name="Google Shape;9064;p11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1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1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1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8" name="Google Shape;9068;p11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1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1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1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2" name="Google Shape;9072;p117"/>
            <p:cNvGrpSpPr/>
            <p:nvPr/>
          </p:nvGrpSpPr>
          <p:grpSpPr>
            <a:xfrm>
              <a:off x="4889463" y="1423737"/>
              <a:ext cx="29552" cy="142899"/>
              <a:chOff x="4889463" y="1423737"/>
              <a:chExt cx="29552" cy="142899"/>
            </a:xfrm>
          </p:grpSpPr>
          <p:sp>
            <p:nvSpPr>
              <p:cNvPr id="9073" name="Google Shape;9073;p11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1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1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1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117"/>
            <p:cNvGrpSpPr/>
            <p:nvPr/>
          </p:nvGrpSpPr>
          <p:grpSpPr>
            <a:xfrm>
              <a:off x="4771663" y="1876896"/>
              <a:ext cx="108651" cy="100447"/>
              <a:chOff x="4771663" y="1876896"/>
              <a:chExt cx="108651" cy="100447"/>
            </a:xfrm>
          </p:grpSpPr>
          <p:sp>
            <p:nvSpPr>
              <p:cNvPr id="9078" name="Google Shape;9078;p11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1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1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1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2" name="Google Shape;9082;p117"/>
          <p:cNvGrpSpPr/>
          <p:nvPr/>
        </p:nvGrpSpPr>
        <p:grpSpPr>
          <a:xfrm>
            <a:off x="4008774" y="1854151"/>
            <a:ext cx="791287" cy="720350"/>
            <a:chOff x="267375" y="1071875"/>
            <a:chExt cx="470500" cy="428550"/>
          </a:xfrm>
        </p:grpSpPr>
        <p:sp>
          <p:nvSpPr>
            <p:cNvPr id="9083" name="Google Shape;9083;p11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1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1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1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1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1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1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1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17"/>
          <p:cNvGrpSpPr/>
          <p:nvPr/>
        </p:nvGrpSpPr>
        <p:grpSpPr>
          <a:xfrm>
            <a:off x="709269" y="3498781"/>
            <a:ext cx="1408444" cy="673166"/>
            <a:chOff x="712664" y="3693287"/>
            <a:chExt cx="1460738" cy="698160"/>
          </a:xfrm>
        </p:grpSpPr>
        <p:grpSp>
          <p:nvGrpSpPr>
            <p:cNvPr id="9092" name="Google Shape;9092;p117"/>
            <p:cNvGrpSpPr/>
            <p:nvPr/>
          </p:nvGrpSpPr>
          <p:grpSpPr>
            <a:xfrm>
              <a:off x="1380079" y="4133090"/>
              <a:ext cx="234048" cy="258099"/>
              <a:chOff x="1380079" y="4133090"/>
              <a:chExt cx="234048" cy="258099"/>
            </a:xfrm>
          </p:grpSpPr>
          <p:sp>
            <p:nvSpPr>
              <p:cNvPr id="9093" name="Google Shape;9093;p117"/>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17"/>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17"/>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117"/>
            <p:cNvGrpSpPr/>
            <p:nvPr/>
          </p:nvGrpSpPr>
          <p:grpSpPr>
            <a:xfrm>
              <a:off x="884610" y="3864082"/>
              <a:ext cx="1118566" cy="527275"/>
              <a:chOff x="890961" y="3865463"/>
              <a:chExt cx="1115221" cy="525698"/>
            </a:xfrm>
          </p:grpSpPr>
          <p:sp>
            <p:nvSpPr>
              <p:cNvPr id="9097" name="Google Shape;9097;p117"/>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17"/>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17"/>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17"/>
            <p:cNvGrpSpPr/>
            <p:nvPr/>
          </p:nvGrpSpPr>
          <p:grpSpPr>
            <a:xfrm>
              <a:off x="712664" y="3693287"/>
              <a:ext cx="1460738" cy="698160"/>
              <a:chOff x="712664" y="3693025"/>
              <a:chExt cx="1460738" cy="698160"/>
            </a:xfrm>
          </p:grpSpPr>
          <p:sp>
            <p:nvSpPr>
              <p:cNvPr id="9101" name="Google Shape;9101;p117"/>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17"/>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17"/>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17"/>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17"/>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17"/>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7" name="Google Shape;9107;p117"/>
          <p:cNvGrpSpPr/>
          <p:nvPr/>
        </p:nvGrpSpPr>
        <p:grpSpPr>
          <a:xfrm>
            <a:off x="3146985" y="970929"/>
            <a:ext cx="795485" cy="738831"/>
            <a:chOff x="3348603" y="1236445"/>
            <a:chExt cx="749256" cy="695894"/>
          </a:xfrm>
        </p:grpSpPr>
        <p:grpSp>
          <p:nvGrpSpPr>
            <p:cNvPr id="9108" name="Google Shape;9108;p117"/>
            <p:cNvGrpSpPr/>
            <p:nvPr/>
          </p:nvGrpSpPr>
          <p:grpSpPr>
            <a:xfrm>
              <a:off x="3583779" y="1236445"/>
              <a:ext cx="293795" cy="285811"/>
              <a:chOff x="3750225" y="1774000"/>
              <a:chExt cx="149575" cy="145525"/>
            </a:xfrm>
          </p:grpSpPr>
          <p:sp>
            <p:nvSpPr>
              <p:cNvPr id="9109" name="Google Shape;9109;p11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1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117"/>
            <p:cNvGrpSpPr/>
            <p:nvPr/>
          </p:nvGrpSpPr>
          <p:grpSpPr>
            <a:xfrm>
              <a:off x="3775534" y="1462599"/>
              <a:ext cx="322325" cy="285958"/>
              <a:chOff x="3847850" y="1889150"/>
              <a:chExt cx="164100" cy="145600"/>
            </a:xfrm>
          </p:grpSpPr>
          <p:sp>
            <p:nvSpPr>
              <p:cNvPr id="9112" name="Google Shape;9112;p11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1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17"/>
            <p:cNvGrpSpPr/>
            <p:nvPr/>
          </p:nvGrpSpPr>
          <p:grpSpPr>
            <a:xfrm>
              <a:off x="3545329" y="1646528"/>
              <a:ext cx="293746" cy="285811"/>
              <a:chOff x="3730650" y="1982800"/>
              <a:chExt cx="149550" cy="145525"/>
            </a:xfrm>
          </p:grpSpPr>
          <p:sp>
            <p:nvSpPr>
              <p:cNvPr id="9115" name="Google Shape;9115;p11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1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117"/>
            <p:cNvGrpSpPr/>
            <p:nvPr/>
          </p:nvGrpSpPr>
          <p:grpSpPr>
            <a:xfrm>
              <a:off x="3348603" y="1415046"/>
              <a:ext cx="294384" cy="284387"/>
              <a:chOff x="3630494" y="1864938"/>
              <a:chExt cx="149875" cy="144800"/>
            </a:xfrm>
          </p:grpSpPr>
          <p:sp>
            <p:nvSpPr>
              <p:cNvPr id="9118" name="Google Shape;9118;p117"/>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17"/>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0" name="Google Shape;9120;p117"/>
          <p:cNvGrpSpPr/>
          <p:nvPr/>
        </p:nvGrpSpPr>
        <p:grpSpPr>
          <a:xfrm>
            <a:off x="2268512" y="3493825"/>
            <a:ext cx="1324924" cy="678083"/>
            <a:chOff x="2413923" y="3711366"/>
            <a:chExt cx="1374117" cy="703260"/>
          </a:xfrm>
        </p:grpSpPr>
        <p:grpSp>
          <p:nvGrpSpPr>
            <p:cNvPr id="9121" name="Google Shape;9121;p117"/>
            <p:cNvGrpSpPr/>
            <p:nvPr/>
          </p:nvGrpSpPr>
          <p:grpSpPr>
            <a:xfrm>
              <a:off x="2413923" y="3711366"/>
              <a:ext cx="1374117" cy="703260"/>
              <a:chOff x="2413923" y="3711366"/>
              <a:chExt cx="1374117" cy="703260"/>
            </a:xfrm>
          </p:grpSpPr>
          <p:sp>
            <p:nvSpPr>
              <p:cNvPr id="9122" name="Google Shape;9122;p117"/>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3" name="Google Shape;9123;p117"/>
              <p:cNvGrpSpPr/>
              <p:nvPr/>
            </p:nvGrpSpPr>
            <p:grpSpPr>
              <a:xfrm>
                <a:off x="2600284" y="3808654"/>
                <a:ext cx="234506" cy="138009"/>
                <a:chOff x="2600284" y="3808654"/>
                <a:chExt cx="234506" cy="138009"/>
              </a:xfrm>
            </p:grpSpPr>
            <p:sp>
              <p:nvSpPr>
                <p:cNvPr id="9124" name="Google Shape;9124;p117"/>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5" name="Google Shape;9125;p117"/>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126" name="Google Shape;9126;p117"/>
              <p:cNvGrpSpPr/>
              <p:nvPr/>
            </p:nvGrpSpPr>
            <p:grpSpPr>
              <a:xfrm>
                <a:off x="3359659" y="3805664"/>
                <a:ext cx="232294" cy="141000"/>
                <a:chOff x="3359659" y="3805664"/>
                <a:chExt cx="232294" cy="141000"/>
              </a:xfrm>
            </p:grpSpPr>
            <p:sp>
              <p:nvSpPr>
                <p:cNvPr id="9127" name="Google Shape;9127;p117"/>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8" name="Google Shape;9128;p117"/>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129" name="Google Shape;9129;p117"/>
              <p:cNvGrpSpPr/>
              <p:nvPr/>
            </p:nvGrpSpPr>
            <p:grpSpPr>
              <a:xfrm>
                <a:off x="3067316" y="3711366"/>
                <a:ext cx="66900" cy="166809"/>
                <a:chOff x="3067316" y="3711366"/>
                <a:chExt cx="66900" cy="166809"/>
              </a:xfrm>
            </p:grpSpPr>
            <p:sp>
              <p:nvSpPr>
                <p:cNvPr id="9130" name="Google Shape;9130;p117"/>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31" name="Google Shape;9131;p117"/>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132" name="Google Shape;9132;p117"/>
              <p:cNvGrpSpPr/>
              <p:nvPr/>
            </p:nvGrpSpPr>
            <p:grpSpPr>
              <a:xfrm>
                <a:off x="2413923" y="4058666"/>
                <a:ext cx="224119" cy="66900"/>
                <a:chOff x="2413923" y="4058666"/>
                <a:chExt cx="224119" cy="66900"/>
              </a:xfrm>
            </p:grpSpPr>
            <p:sp>
              <p:nvSpPr>
                <p:cNvPr id="9133" name="Google Shape;9133;p117"/>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34" name="Google Shape;9134;p117"/>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135" name="Google Shape;9135;p117"/>
              <p:cNvGrpSpPr/>
              <p:nvPr/>
            </p:nvGrpSpPr>
            <p:grpSpPr>
              <a:xfrm>
                <a:off x="3564643" y="4058666"/>
                <a:ext cx="223397" cy="66900"/>
                <a:chOff x="3564643" y="4058666"/>
                <a:chExt cx="223397" cy="66900"/>
              </a:xfrm>
            </p:grpSpPr>
            <p:sp>
              <p:nvSpPr>
                <p:cNvPr id="9136" name="Google Shape;9136;p117"/>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37" name="Google Shape;9137;p117"/>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9138" name="Google Shape;9138;p117"/>
            <p:cNvGrpSpPr/>
            <p:nvPr/>
          </p:nvGrpSpPr>
          <p:grpSpPr>
            <a:xfrm>
              <a:off x="2633353" y="3965763"/>
              <a:ext cx="933975" cy="445687"/>
              <a:chOff x="2633353" y="3965763"/>
              <a:chExt cx="933975" cy="445687"/>
            </a:xfrm>
          </p:grpSpPr>
          <p:sp>
            <p:nvSpPr>
              <p:cNvPr id="9139" name="Google Shape;9139;p117"/>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17"/>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1" name="Google Shape;9141;p117"/>
          <p:cNvGrpSpPr/>
          <p:nvPr/>
        </p:nvGrpSpPr>
        <p:grpSpPr>
          <a:xfrm>
            <a:off x="6392784" y="1044372"/>
            <a:ext cx="1131087" cy="587383"/>
            <a:chOff x="238125" y="999450"/>
            <a:chExt cx="7140700" cy="3708225"/>
          </a:xfrm>
        </p:grpSpPr>
        <p:sp>
          <p:nvSpPr>
            <p:cNvPr id="9142" name="Google Shape;9142;p11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1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1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1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17"/>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1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1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1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1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117"/>
          <p:cNvGrpSpPr/>
          <p:nvPr/>
        </p:nvGrpSpPr>
        <p:grpSpPr>
          <a:xfrm>
            <a:off x="3744234" y="3493867"/>
            <a:ext cx="1375854" cy="678131"/>
            <a:chOff x="3913765" y="3641905"/>
            <a:chExt cx="1522805" cy="750560"/>
          </a:xfrm>
        </p:grpSpPr>
        <p:grpSp>
          <p:nvGrpSpPr>
            <p:cNvPr id="9152" name="Google Shape;9152;p117"/>
            <p:cNvGrpSpPr/>
            <p:nvPr/>
          </p:nvGrpSpPr>
          <p:grpSpPr>
            <a:xfrm>
              <a:off x="3913765" y="3997002"/>
              <a:ext cx="1522805" cy="395463"/>
              <a:chOff x="3913765" y="3997002"/>
              <a:chExt cx="1522805" cy="395463"/>
            </a:xfrm>
          </p:grpSpPr>
          <p:grpSp>
            <p:nvGrpSpPr>
              <p:cNvPr id="9153" name="Google Shape;9153;p117"/>
              <p:cNvGrpSpPr/>
              <p:nvPr/>
            </p:nvGrpSpPr>
            <p:grpSpPr>
              <a:xfrm>
                <a:off x="3913765" y="4138659"/>
                <a:ext cx="507602" cy="253806"/>
                <a:chOff x="3913765" y="4138659"/>
                <a:chExt cx="507602" cy="253806"/>
              </a:xfrm>
            </p:grpSpPr>
            <p:sp>
              <p:nvSpPr>
                <p:cNvPr id="9154" name="Google Shape;9154;p117"/>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17"/>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9156" name="Google Shape;9156;p117"/>
              <p:cNvGrpSpPr/>
              <p:nvPr/>
            </p:nvGrpSpPr>
            <p:grpSpPr>
              <a:xfrm>
                <a:off x="4421361" y="3997002"/>
                <a:ext cx="507618" cy="395463"/>
                <a:chOff x="4421361" y="3997002"/>
                <a:chExt cx="507618" cy="395463"/>
              </a:xfrm>
            </p:grpSpPr>
            <p:sp>
              <p:nvSpPr>
                <p:cNvPr id="9157" name="Google Shape;9157;p117"/>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17"/>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17"/>
              <p:cNvGrpSpPr/>
              <p:nvPr/>
            </p:nvGrpSpPr>
            <p:grpSpPr>
              <a:xfrm>
                <a:off x="4928973" y="4189418"/>
                <a:ext cx="507596" cy="203047"/>
                <a:chOff x="4928973" y="4189418"/>
                <a:chExt cx="507596" cy="203047"/>
              </a:xfrm>
            </p:grpSpPr>
            <p:sp>
              <p:nvSpPr>
                <p:cNvPr id="9160" name="Google Shape;9160;p117"/>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17"/>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2" name="Google Shape;9162;p117"/>
            <p:cNvGrpSpPr/>
            <p:nvPr/>
          </p:nvGrpSpPr>
          <p:grpSpPr>
            <a:xfrm>
              <a:off x="4482186" y="3641905"/>
              <a:ext cx="397605" cy="349784"/>
              <a:chOff x="2906375" y="1159725"/>
              <a:chExt cx="1860575" cy="1636800"/>
            </a:xfrm>
          </p:grpSpPr>
          <p:sp>
            <p:nvSpPr>
              <p:cNvPr id="9163" name="Google Shape;9163;p117"/>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17"/>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17"/>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17"/>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7" name="Google Shape;9167;p117"/>
          <p:cNvGrpSpPr/>
          <p:nvPr/>
        </p:nvGrpSpPr>
        <p:grpSpPr>
          <a:xfrm>
            <a:off x="6528943" y="1853793"/>
            <a:ext cx="940737" cy="721067"/>
            <a:chOff x="6599718" y="2068734"/>
            <a:chExt cx="940737" cy="721067"/>
          </a:xfrm>
        </p:grpSpPr>
        <p:sp>
          <p:nvSpPr>
            <p:cNvPr id="9168" name="Google Shape;9168;p117"/>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17"/>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17"/>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17"/>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17"/>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17"/>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4" name="Google Shape;9174;p117"/>
            <p:cNvGrpSpPr/>
            <p:nvPr/>
          </p:nvGrpSpPr>
          <p:grpSpPr>
            <a:xfrm>
              <a:off x="6836957" y="2068734"/>
              <a:ext cx="461892" cy="721067"/>
              <a:chOff x="6836957" y="2068734"/>
              <a:chExt cx="461892" cy="721067"/>
            </a:xfrm>
          </p:grpSpPr>
          <p:sp>
            <p:nvSpPr>
              <p:cNvPr id="9175" name="Google Shape;9175;p117"/>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17"/>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17"/>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17"/>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17"/>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17"/>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117"/>
              <p:cNvGrpSpPr/>
              <p:nvPr/>
            </p:nvGrpSpPr>
            <p:grpSpPr>
              <a:xfrm>
                <a:off x="6836957" y="2068734"/>
                <a:ext cx="461892" cy="721067"/>
                <a:chOff x="6836957" y="2068734"/>
                <a:chExt cx="461892" cy="721067"/>
              </a:xfrm>
            </p:grpSpPr>
            <p:sp>
              <p:nvSpPr>
                <p:cNvPr id="9182" name="Google Shape;9182;p117"/>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17"/>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17"/>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17"/>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17"/>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17"/>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17"/>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89" name="Google Shape;9189;p117"/>
          <p:cNvGrpSpPr/>
          <p:nvPr/>
        </p:nvGrpSpPr>
        <p:grpSpPr>
          <a:xfrm>
            <a:off x="2412262" y="1858139"/>
            <a:ext cx="712577" cy="712374"/>
            <a:chOff x="2559249" y="2069323"/>
            <a:chExt cx="685566" cy="685634"/>
          </a:xfrm>
        </p:grpSpPr>
        <p:sp>
          <p:nvSpPr>
            <p:cNvPr id="9190" name="Google Shape;9190;p117"/>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17"/>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17"/>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17"/>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17"/>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17"/>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17"/>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17"/>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17"/>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17"/>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17"/>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17"/>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17"/>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17"/>
          <p:cNvGrpSpPr/>
          <p:nvPr/>
        </p:nvGrpSpPr>
        <p:grpSpPr>
          <a:xfrm>
            <a:off x="7594699" y="970929"/>
            <a:ext cx="845645" cy="711911"/>
            <a:chOff x="951975" y="315800"/>
            <a:chExt cx="5860325" cy="4933550"/>
          </a:xfrm>
        </p:grpSpPr>
        <p:sp>
          <p:nvSpPr>
            <p:cNvPr id="9204" name="Google Shape;9204;p11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1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1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1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1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1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1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1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17"/>
          <p:cNvGrpSpPr/>
          <p:nvPr/>
        </p:nvGrpSpPr>
        <p:grpSpPr>
          <a:xfrm>
            <a:off x="3691828" y="2707037"/>
            <a:ext cx="1617932" cy="621724"/>
            <a:chOff x="3862800" y="3038525"/>
            <a:chExt cx="1329006" cy="510698"/>
          </a:xfrm>
        </p:grpSpPr>
        <p:sp>
          <p:nvSpPr>
            <p:cNvPr id="9213" name="Google Shape;9213;p117"/>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17"/>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117"/>
            <p:cNvGrpSpPr/>
            <p:nvPr/>
          </p:nvGrpSpPr>
          <p:grpSpPr>
            <a:xfrm>
              <a:off x="3967075" y="3040337"/>
              <a:ext cx="1019927" cy="402126"/>
              <a:chOff x="3967075" y="3040337"/>
              <a:chExt cx="1019927" cy="402126"/>
            </a:xfrm>
          </p:grpSpPr>
          <p:sp>
            <p:nvSpPr>
              <p:cNvPr id="9216" name="Google Shape;9216;p117"/>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17"/>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117"/>
            <p:cNvGrpSpPr/>
            <p:nvPr/>
          </p:nvGrpSpPr>
          <p:grpSpPr>
            <a:xfrm>
              <a:off x="4186700" y="3040337"/>
              <a:ext cx="390475" cy="183289"/>
              <a:chOff x="4186700" y="3040337"/>
              <a:chExt cx="390475" cy="183289"/>
            </a:xfrm>
          </p:grpSpPr>
          <p:sp>
            <p:nvSpPr>
              <p:cNvPr id="9219" name="Google Shape;9219;p117"/>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17"/>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17"/>
            <p:cNvGrpSpPr/>
            <p:nvPr/>
          </p:nvGrpSpPr>
          <p:grpSpPr>
            <a:xfrm>
              <a:off x="4073727" y="3040337"/>
              <a:ext cx="697794" cy="296263"/>
              <a:chOff x="4073727" y="3040337"/>
              <a:chExt cx="697794" cy="296263"/>
            </a:xfrm>
          </p:grpSpPr>
          <p:sp>
            <p:nvSpPr>
              <p:cNvPr id="9222" name="Google Shape;9222;p117"/>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17"/>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117"/>
            <p:cNvGrpSpPr/>
            <p:nvPr/>
          </p:nvGrpSpPr>
          <p:grpSpPr>
            <a:xfrm>
              <a:off x="3862800" y="3038525"/>
              <a:ext cx="1329006" cy="510698"/>
              <a:chOff x="3862800" y="3038525"/>
              <a:chExt cx="1329006" cy="510698"/>
            </a:xfrm>
          </p:grpSpPr>
          <p:sp>
            <p:nvSpPr>
              <p:cNvPr id="9225" name="Google Shape;9225;p117"/>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17"/>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7" name="Google Shape;9227;p117"/>
          <p:cNvGrpSpPr/>
          <p:nvPr/>
        </p:nvGrpSpPr>
        <p:grpSpPr>
          <a:xfrm>
            <a:off x="700150" y="970929"/>
            <a:ext cx="883205" cy="775176"/>
            <a:chOff x="649648" y="271400"/>
            <a:chExt cx="6215377" cy="5455143"/>
          </a:xfrm>
        </p:grpSpPr>
        <p:sp>
          <p:nvSpPr>
            <p:cNvPr id="9228" name="Google Shape;9228;p117"/>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17"/>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17"/>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17"/>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17"/>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17"/>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17"/>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17"/>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17"/>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17"/>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17"/>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17"/>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17"/>
          <p:cNvGrpSpPr/>
          <p:nvPr/>
        </p:nvGrpSpPr>
        <p:grpSpPr>
          <a:xfrm>
            <a:off x="2308452" y="970929"/>
            <a:ext cx="767704" cy="815489"/>
            <a:chOff x="2499700" y="1135950"/>
            <a:chExt cx="732402" cy="777990"/>
          </a:xfrm>
        </p:grpSpPr>
        <p:grpSp>
          <p:nvGrpSpPr>
            <p:cNvPr id="9241" name="Google Shape;9241;p117"/>
            <p:cNvGrpSpPr/>
            <p:nvPr/>
          </p:nvGrpSpPr>
          <p:grpSpPr>
            <a:xfrm>
              <a:off x="2499700" y="1135950"/>
              <a:ext cx="732402" cy="694705"/>
              <a:chOff x="2499700" y="1135950"/>
              <a:chExt cx="732402" cy="694705"/>
            </a:xfrm>
          </p:grpSpPr>
          <p:sp>
            <p:nvSpPr>
              <p:cNvPr id="9242" name="Google Shape;9242;p11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1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1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1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1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1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1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1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1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1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1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1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1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1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1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1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1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1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1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1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1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1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1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1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1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1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1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117"/>
            <p:cNvGrpSpPr/>
            <p:nvPr/>
          </p:nvGrpSpPr>
          <p:grpSpPr>
            <a:xfrm>
              <a:off x="2517909" y="1188726"/>
              <a:ext cx="702702" cy="725214"/>
              <a:chOff x="2517909" y="1188726"/>
              <a:chExt cx="702702" cy="725214"/>
            </a:xfrm>
          </p:grpSpPr>
          <p:sp>
            <p:nvSpPr>
              <p:cNvPr id="9270" name="Google Shape;9270;p11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1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1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1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1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75" name="Google Shape;9275;p117"/>
          <p:cNvGrpSpPr/>
          <p:nvPr/>
        </p:nvGrpSpPr>
        <p:grpSpPr>
          <a:xfrm>
            <a:off x="1654184" y="970929"/>
            <a:ext cx="583439" cy="870229"/>
            <a:chOff x="1716825" y="1121550"/>
            <a:chExt cx="622800" cy="928938"/>
          </a:xfrm>
        </p:grpSpPr>
        <p:grpSp>
          <p:nvGrpSpPr>
            <p:cNvPr id="9276" name="Google Shape;9276;p117"/>
            <p:cNvGrpSpPr/>
            <p:nvPr/>
          </p:nvGrpSpPr>
          <p:grpSpPr>
            <a:xfrm>
              <a:off x="1716825" y="1121550"/>
              <a:ext cx="622800" cy="928938"/>
              <a:chOff x="1716825" y="1121550"/>
              <a:chExt cx="622800" cy="928938"/>
            </a:xfrm>
          </p:grpSpPr>
          <p:cxnSp>
            <p:nvCxnSpPr>
              <p:cNvPr id="9277" name="Google Shape;9277;p117"/>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9278" name="Google Shape;9278;p117"/>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17"/>
            <p:cNvGrpSpPr/>
            <p:nvPr/>
          </p:nvGrpSpPr>
          <p:grpSpPr>
            <a:xfrm>
              <a:off x="1768050" y="1172775"/>
              <a:ext cx="520200" cy="832000"/>
              <a:chOff x="1768050" y="1172775"/>
              <a:chExt cx="520200" cy="832000"/>
            </a:xfrm>
          </p:grpSpPr>
          <p:cxnSp>
            <p:nvCxnSpPr>
              <p:cNvPr id="9280" name="Google Shape;9280;p117"/>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9281" name="Google Shape;9281;p117"/>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17"/>
            <p:cNvGrpSpPr/>
            <p:nvPr/>
          </p:nvGrpSpPr>
          <p:grpSpPr>
            <a:xfrm>
              <a:off x="1820100" y="1225475"/>
              <a:ext cx="416400" cy="729575"/>
              <a:chOff x="1820100" y="1225475"/>
              <a:chExt cx="416400" cy="729575"/>
            </a:xfrm>
          </p:grpSpPr>
          <p:cxnSp>
            <p:nvCxnSpPr>
              <p:cNvPr id="9283" name="Google Shape;9283;p117"/>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9284" name="Google Shape;9284;p117"/>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117"/>
            <p:cNvGrpSpPr/>
            <p:nvPr/>
          </p:nvGrpSpPr>
          <p:grpSpPr>
            <a:xfrm>
              <a:off x="1874250" y="1278825"/>
              <a:ext cx="308100" cy="605275"/>
              <a:chOff x="1874250" y="1278825"/>
              <a:chExt cx="308100" cy="605275"/>
            </a:xfrm>
          </p:grpSpPr>
          <p:cxnSp>
            <p:nvCxnSpPr>
              <p:cNvPr id="9286" name="Google Shape;9286;p117"/>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9287" name="Google Shape;9287;p117"/>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8" name="Google Shape;9288;p117"/>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117"/>
          <p:cNvGrpSpPr/>
          <p:nvPr/>
        </p:nvGrpSpPr>
        <p:grpSpPr>
          <a:xfrm>
            <a:off x="1574007" y="1857250"/>
            <a:ext cx="739072" cy="714152"/>
            <a:chOff x="4334725" y="1355875"/>
            <a:chExt cx="3106650" cy="3001900"/>
          </a:xfrm>
        </p:grpSpPr>
        <p:grpSp>
          <p:nvGrpSpPr>
            <p:cNvPr id="9290" name="Google Shape;9290;p117"/>
            <p:cNvGrpSpPr/>
            <p:nvPr/>
          </p:nvGrpSpPr>
          <p:grpSpPr>
            <a:xfrm>
              <a:off x="4516050" y="1724875"/>
              <a:ext cx="2693725" cy="2632900"/>
              <a:chOff x="4516050" y="1724875"/>
              <a:chExt cx="2693725" cy="2632900"/>
            </a:xfrm>
          </p:grpSpPr>
          <p:sp>
            <p:nvSpPr>
              <p:cNvPr id="9291" name="Google Shape;9291;p117"/>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17"/>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17"/>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117"/>
            <p:cNvGrpSpPr/>
            <p:nvPr/>
          </p:nvGrpSpPr>
          <p:grpSpPr>
            <a:xfrm>
              <a:off x="4334725" y="1355875"/>
              <a:ext cx="3106650" cy="2709650"/>
              <a:chOff x="4334725" y="1355875"/>
              <a:chExt cx="3106650" cy="2709650"/>
            </a:xfrm>
          </p:grpSpPr>
          <p:sp>
            <p:nvSpPr>
              <p:cNvPr id="9295" name="Google Shape;9295;p117"/>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17"/>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17"/>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98" name="Google Shape;9298;p117"/>
          <p:cNvGrpSpPr/>
          <p:nvPr/>
        </p:nvGrpSpPr>
        <p:grpSpPr>
          <a:xfrm>
            <a:off x="7690956" y="3488021"/>
            <a:ext cx="312074" cy="684173"/>
            <a:chOff x="7645573" y="3754300"/>
            <a:chExt cx="293855" cy="644170"/>
          </a:xfrm>
        </p:grpSpPr>
        <p:sp>
          <p:nvSpPr>
            <p:cNvPr id="9299" name="Google Shape;9299;p117"/>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7"/>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117"/>
          <p:cNvGrpSpPr/>
          <p:nvPr/>
        </p:nvGrpSpPr>
        <p:grpSpPr>
          <a:xfrm>
            <a:off x="5612944" y="970929"/>
            <a:ext cx="709011" cy="739359"/>
            <a:chOff x="5830645" y="1256617"/>
            <a:chExt cx="530340" cy="553040"/>
          </a:xfrm>
        </p:grpSpPr>
        <p:grpSp>
          <p:nvGrpSpPr>
            <p:cNvPr id="9302" name="Google Shape;9302;p117"/>
            <p:cNvGrpSpPr/>
            <p:nvPr/>
          </p:nvGrpSpPr>
          <p:grpSpPr>
            <a:xfrm>
              <a:off x="5830645" y="1256617"/>
              <a:ext cx="259743" cy="269909"/>
              <a:chOff x="5830645" y="1256617"/>
              <a:chExt cx="259743" cy="269909"/>
            </a:xfrm>
          </p:grpSpPr>
          <p:sp>
            <p:nvSpPr>
              <p:cNvPr id="9303" name="Google Shape;9303;p117"/>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17"/>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17"/>
            <p:cNvGrpSpPr/>
            <p:nvPr/>
          </p:nvGrpSpPr>
          <p:grpSpPr>
            <a:xfrm>
              <a:off x="6101293" y="1256617"/>
              <a:ext cx="259692" cy="269909"/>
              <a:chOff x="6101293" y="1256617"/>
              <a:chExt cx="259692" cy="269909"/>
            </a:xfrm>
          </p:grpSpPr>
          <p:sp>
            <p:nvSpPr>
              <p:cNvPr id="9306" name="Google Shape;9306;p117"/>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17"/>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17"/>
            <p:cNvGrpSpPr/>
            <p:nvPr/>
          </p:nvGrpSpPr>
          <p:grpSpPr>
            <a:xfrm>
              <a:off x="5830645" y="1539749"/>
              <a:ext cx="259692" cy="269909"/>
              <a:chOff x="5830645" y="1539749"/>
              <a:chExt cx="259692" cy="269909"/>
            </a:xfrm>
          </p:grpSpPr>
          <p:sp>
            <p:nvSpPr>
              <p:cNvPr id="9309" name="Google Shape;9309;p117"/>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17"/>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17"/>
            <p:cNvGrpSpPr/>
            <p:nvPr/>
          </p:nvGrpSpPr>
          <p:grpSpPr>
            <a:xfrm>
              <a:off x="6101293" y="1539749"/>
              <a:ext cx="259692" cy="269909"/>
              <a:chOff x="6101293" y="1539749"/>
              <a:chExt cx="259692" cy="269909"/>
            </a:xfrm>
          </p:grpSpPr>
          <p:sp>
            <p:nvSpPr>
              <p:cNvPr id="9312" name="Google Shape;9312;p117"/>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17"/>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4" name="Google Shape;9314;p117"/>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17"/>
          <p:cNvGrpSpPr/>
          <p:nvPr/>
        </p:nvGrpSpPr>
        <p:grpSpPr>
          <a:xfrm>
            <a:off x="714438" y="2707044"/>
            <a:ext cx="1452955" cy="621360"/>
            <a:chOff x="732422" y="2990152"/>
            <a:chExt cx="1337773" cy="572102"/>
          </a:xfrm>
        </p:grpSpPr>
        <p:sp>
          <p:nvSpPr>
            <p:cNvPr id="9316" name="Google Shape;9316;p11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1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1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1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25"/>
        <p:cNvGrpSpPr/>
        <p:nvPr/>
      </p:nvGrpSpPr>
      <p:grpSpPr>
        <a:xfrm>
          <a:off x="0" y="0"/>
          <a:ext cx="0" cy="0"/>
          <a:chOff x="0" y="0"/>
          <a:chExt cx="0" cy="0"/>
        </a:xfrm>
      </p:grpSpPr>
      <p:grpSp>
        <p:nvGrpSpPr>
          <p:cNvPr id="9326" name="Google Shape;9326;p118"/>
          <p:cNvGrpSpPr/>
          <p:nvPr/>
        </p:nvGrpSpPr>
        <p:grpSpPr>
          <a:xfrm>
            <a:off x="708575" y="965865"/>
            <a:ext cx="1636117" cy="1526144"/>
            <a:chOff x="729238" y="1179665"/>
            <a:chExt cx="1636117" cy="1526144"/>
          </a:xfrm>
        </p:grpSpPr>
        <p:grpSp>
          <p:nvGrpSpPr>
            <p:cNvPr id="9327" name="Google Shape;9327;p118"/>
            <p:cNvGrpSpPr/>
            <p:nvPr/>
          </p:nvGrpSpPr>
          <p:grpSpPr>
            <a:xfrm>
              <a:off x="729238" y="1179665"/>
              <a:ext cx="80700" cy="1526144"/>
              <a:chOff x="729238" y="1179665"/>
              <a:chExt cx="80700" cy="1526144"/>
            </a:xfrm>
          </p:grpSpPr>
          <p:sp>
            <p:nvSpPr>
              <p:cNvPr id="9328" name="Google Shape;9328;p118"/>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18"/>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18"/>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18"/>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1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1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1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1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1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1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118"/>
            <p:cNvGrpSpPr/>
            <p:nvPr/>
          </p:nvGrpSpPr>
          <p:grpSpPr>
            <a:xfrm>
              <a:off x="903098" y="1179665"/>
              <a:ext cx="80700" cy="1526144"/>
              <a:chOff x="903098" y="1179665"/>
              <a:chExt cx="80700" cy="1526144"/>
            </a:xfrm>
          </p:grpSpPr>
          <p:sp>
            <p:nvSpPr>
              <p:cNvPr id="9339" name="Google Shape;9339;p118"/>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18"/>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18"/>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18"/>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18"/>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18"/>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1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1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1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1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18"/>
            <p:cNvGrpSpPr/>
            <p:nvPr/>
          </p:nvGrpSpPr>
          <p:grpSpPr>
            <a:xfrm>
              <a:off x="1076958" y="1179665"/>
              <a:ext cx="80700" cy="1526144"/>
              <a:chOff x="1076958" y="1179665"/>
              <a:chExt cx="80700" cy="1526144"/>
            </a:xfrm>
          </p:grpSpPr>
          <p:sp>
            <p:nvSpPr>
              <p:cNvPr id="9350" name="Google Shape;9350;p118"/>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18"/>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18"/>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18"/>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18"/>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18"/>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18"/>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1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1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1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18"/>
            <p:cNvGrpSpPr/>
            <p:nvPr/>
          </p:nvGrpSpPr>
          <p:grpSpPr>
            <a:xfrm>
              <a:off x="1247707" y="1179665"/>
              <a:ext cx="80700" cy="1526144"/>
              <a:chOff x="1247707" y="1179665"/>
              <a:chExt cx="80700" cy="1526144"/>
            </a:xfrm>
          </p:grpSpPr>
          <p:sp>
            <p:nvSpPr>
              <p:cNvPr id="9361" name="Google Shape;9361;p118"/>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18"/>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18"/>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1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1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1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1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1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1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1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18"/>
            <p:cNvGrpSpPr/>
            <p:nvPr/>
          </p:nvGrpSpPr>
          <p:grpSpPr>
            <a:xfrm>
              <a:off x="1421567" y="1179665"/>
              <a:ext cx="80700" cy="1526144"/>
              <a:chOff x="1421567" y="1179665"/>
              <a:chExt cx="80700" cy="1526144"/>
            </a:xfrm>
          </p:grpSpPr>
          <p:sp>
            <p:nvSpPr>
              <p:cNvPr id="9372" name="Google Shape;9372;p118"/>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18"/>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18"/>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18"/>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18"/>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18"/>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18"/>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18"/>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1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1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18"/>
            <p:cNvGrpSpPr/>
            <p:nvPr/>
          </p:nvGrpSpPr>
          <p:grpSpPr>
            <a:xfrm>
              <a:off x="1592327" y="1179665"/>
              <a:ext cx="80700" cy="1526144"/>
              <a:chOff x="1592327" y="1179665"/>
              <a:chExt cx="80700" cy="1526144"/>
            </a:xfrm>
          </p:grpSpPr>
          <p:sp>
            <p:nvSpPr>
              <p:cNvPr id="9383" name="Google Shape;9383;p118"/>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18"/>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18"/>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18"/>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18"/>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18"/>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1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1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1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118"/>
            <p:cNvGrpSpPr/>
            <p:nvPr/>
          </p:nvGrpSpPr>
          <p:grpSpPr>
            <a:xfrm>
              <a:off x="1766187" y="1179665"/>
              <a:ext cx="80700" cy="1526144"/>
              <a:chOff x="1766187" y="1179665"/>
              <a:chExt cx="80700" cy="1526144"/>
            </a:xfrm>
          </p:grpSpPr>
          <p:sp>
            <p:nvSpPr>
              <p:cNvPr id="9394" name="Google Shape;9394;p118"/>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8"/>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18"/>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18"/>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18"/>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18"/>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18"/>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18"/>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18"/>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1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18"/>
            <p:cNvGrpSpPr/>
            <p:nvPr/>
          </p:nvGrpSpPr>
          <p:grpSpPr>
            <a:xfrm>
              <a:off x="1936935" y="1179665"/>
              <a:ext cx="80700" cy="1526144"/>
              <a:chOff x="1936935" y="1179665"/>
              <a:chExt cx="80700" cy="1526144"/>
            </a:xfrm>
          </p:grpSpPr>
          <p:sp>
            <p:nvSpPr>
              <p:cNvPr id="9405" name="Google Shape;9405;p118"/>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18"/>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18"/>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8"/>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8"/>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1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1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1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118"/>
            <p:cNvGrpSpPr/>
            <p:nvPr/>
          </p:nvGrpSpPr>
          <p:grpSpPr>
            <a:xfrm>
              <a:off x="2110795" y="1179665"/>
              <a:ext cx="80700" cy="1526144"/>
              <a:chOff x="2110795" y="1179665"/>
              <a:chExt cx="80700" cy="1526144"/>
            </a:xfrm>
          </p:grpSpPr>
          <p:sp>
            <p:nvSpPr>
              <p:cNvPr id="9416" name="Google Shape;9416;p118"/>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18"/>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18"/>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18"/>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1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1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1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1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1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1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18"/>
            <p:cNvGrpSpPr/>
            <p:nvPr/>
          </p:nvGrpSpPr>
          <p:grpSpPr>
            <a:xfrm>
              <a:off x="2284655" y="1179665"/>
              <a:ext cx="80700" cy="1526144"/>
              <a:chOff x="2284655" y="1179665"/>
              <a:chExt cx="80700" cy="1526144"/>
            </a:xfrm>
          </p:grpSpPr>
          <p:sp>
            <p:nvSpPr>
              <p:cNvPr id="9427" name="Google Shape;9427;p118"/>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18"/>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18"/>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18"/>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18"/>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18"/>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1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7" name="Google Shape;9437;p118"/>
          <p:cNvGrpSpPr/>
          <p:nvPr/>
        </p:nvGrpSpPr>
        <p:grpSpPr>
          <a:xfrm>
            <a:off x="2603242" y="985003"/>
            <a:ext cx="1364248" cy="1102133"/>
            <a:chOff x="2623904" y="1198803"/>
            <a:chExt cx="1364248" cy="1102133"/>
          </a:xfrm>
        </p:grpSpPr>
        <p:grpSp>
          <p:nvGrpSpPr>
            <p:cNvPr id="9438" name="Google Shape;9438;p118"/>
            <p:cNvGrpSpPr/>
            <p:nvPr/>
          </p:nvGrpSpPr>
          <p:grpSpPr>
            <a:xfrm>
              <a:off x="2623907" y="1198803"/>
              <a:ext cx="1364245" cy="273000"/>
              <a:chOff x="2623907" y="1198803"/>
              <a:chExt cx="1364245" cy="273000"/>
            </a:xfrm>
          </p:grpSpPr>
          <p:sp>
            <p:nvSpPr>
              <p:cNvPr id="9439" name="Google Shape;9439;p118"/>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1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1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1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1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118"/>
            <p:cNvGrpSpPr/>
            <p:nvPr/>
          </p:nvGrpSpPr>
          <p:grpSpPr>
            <a:xfrm>
              <a:off x="2623904" y="1476964"/>
              <a:ext cx="1364245" cy="273000"/>
              <a:chOff x="2623904" y="1476964"/>
              <a:chExt cx="1364245" cy="273000"/>
            </a:xfrm>
          </p:grpSpPr>
          <p:sp>
            <p:nvSpPr>
              <p:cNvPr id="9445" name="Google Shape;9445;p118"/>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18"/>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18"/>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1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1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18"/>
            <p:cNvGrpSpPr/>
            <p:nvPr/>
          </p:nvGrpSpPr>
          <p:grpSpPr>
            <a:xfrm>
              <a:off x="2623907" y="1749775"/>
              <a:ext cx="1364245" cy="273000"/>
              <a:chOff x="2623907" y="1749775"/>
              <a:chExt cx="1364245" cy="273000"/>
            </a:xfrm>
          </p:grpSpPr>
          <p:sp>
            <p:nvSpPr>
              <p:cNvPr id="9451" name="Google Shape;9451;p118"/>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18"/>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1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1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1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118"/>
            <p:cNvGrpSpPr/>
            <p:nvPr/>
          </p:nvGrpSpPr>
          <p:grpSpPr>
            <a:xfrm>
              <a:off x="2623904" y="2027936"/>
              <a:ext cx="1364245" cy="273000"/>
              <a:chOff x="2623904" y="2027936"/>
              <a:chExt cx="1364245" cy="273000"/>
            </a:xfrm>
          </p:grpSpPr>
          <p:sp>
            <p:nvSpPr>
              <p:cNvPr id="9457" name="Google Shape;9457;p11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1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1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1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1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62" name="Google Shape;9462;p118"/>
          <p:cNvGrpSpPr/>
          <p:nvPr/>
        </p:nvGrpSpPr>
        <p:grpSpPr>
          <a:xfrm>
            <a:off x="2592703" y="2444186"/>
            <a:ext cx="1387541" cy="159124"/>
            <a:chOff x="3200660" y="2180272"/>
            <a:chExt cx="2563824" cy="378237"/>
          </a:xfrm>
        </p:grpSpPr>
        <p:sp>
          <p:nvSpPr>
            <p:cNvPr id="9463" name="Google Shape;9463;p11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1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1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1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1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1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1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1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1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1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1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1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1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1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1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1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1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1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118"/>
          <p:cNvGrpSpPr/>
          <p:nvPr/>
        </p:nvGrpSpPr>
        <p:grpSpPr>
          <a:xfrm>
            <a:off x="2589227" y="2722011"/>
            <a:ext cx="1390502" cy="159625"/>
            <a:chOff x="3530150" y="2790075"/>
            <a:chExt cx="1962600" cy="225300"/>
          </a:xfrm>
        </p:grpSpPr>
        <p:sp>
          <p:nvSpPr>
            <p:cNvPr id="9482" name="Google Shape;9482;p118"/>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18"/>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18"/>
          <p:cNvGrpSpPr/>
          <p:nvPr/>
        </p:nvGrpSpPr>
        <p:grpSpPr>
          <a:xfrm>
            <a:off x="2589880" y="3000337"/>
            <a:ext cx="1411629" cy="153761"/>
            <a:chOff x="3558802" y="4011427"/>
            <a:chExt cx="1866000" cy="111300"/>
          </a:xfrm>
        </p:grpSpPr>
        <p:sp>
          <p:nvSpPr>
            <p:cNvPr id="9485" name="Google Shape;9485;p11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18"/>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18"/>
          <p:cNvGrpSpPr/>
          <p:nvPr/>
        </p:nvGrpSpPr>
        <p:grpSpPr>
          <a:xfrm>
            <a:off x="2589573" y="2205736"/>
            <a:ext cx="1383503" cy="119749"/>
            <a:chOff x="3465975" y="2270276"/>
            <a:chExt cx="1986364" cy="171929"/>
          </a:xfrm>
        </p:grpSpPr>
        <p:sp>
          <p:nvSpPr>
            <p:cNvPr id="9488" name="Google Shape;9488;p11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1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18"/>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18"/>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18"/>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1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18"/>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18"/>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118"/>
          <p:cNvGrpSpPr/>
          <p:nvPr/>
        </p:nvGrpSpPr>
        <p:grpSpPr>
          <a:xfrm>
            <a:off x="2600580" y="3569387"/>
            <a:ext cx="1369531" cy="195460"/>
            <a:chOff x="723300" y="4253549"/>
            <a:chExt cx="2276482" cy="324900"/>
          </a:xfrm>
        </p:grpSpPr>
        <p:sp>
          <p:nvSpPr>
            <p:cNvPr id="9497" name="Google Shape;9497;p11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1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1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1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18"/>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118"/>
          <p:cNvGrpSpPr/>
          <p:nvPr/>
        </p:nvGrpSpPr>
        <p:grpSpPr>
          <a:xfrm>
            <a:off x="2590141" y="3270567"/>
            <a:ext cx="1389066" cy="180119"/>
            <a:chOff x="705948" y="3788465"/>
            <a:chExt cx="2308953" cy="299400"/>
          </a:xfrm>
        </p:grpSpPr>
        <p:sp>
          <p:nvSpPr>
            <p:cNvPr id="9503" name="Google Shape;9503;p11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1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1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18"/>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18"/>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118"/>
          <p:cNvGrpSpPr/>
          <p:nvPr/>
        </p:nvGrpSpPr>
        <p:grpSpPr>
          <a:xfrm>
            <a:off x="2638078" y="3883547"/>
            <a:ext cx="1304609" cy="294074"/>
            <a:chOff x="2658741" y="4097347"/>
            <a:chExt cx="1304609" cy="294074"/>
          </a:xfrm>
        </p:grpSpPr>
        <p:grpSp>
          <p:nvGrpSpPr>
            <p:cNvPr id="9509" name="Google Shape;9509;p118"/>
            <p:cNvGrpSpPr/>
            <p:nvPr/>
          </p:nvGrpSpPr>
          <p:grpSpPr>
            <a:xfrm>
              <a:off x="2658741" y="4097347"/>
              <a:ext cx="118572" cy="294074"/>
              <a:chOff x="3343310" y="4475555"/>
              <a:chExt cx="127717" cy="316753"/>
            </a:xfrm>
          </p:grpSpPr>
          <p:sp>
            <p:nvSpPr>
              <p:cNvPr id="9510" name="Google Shape;9510;p11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1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18"/>
            <p:cNvGrpSpPr/>
            <p:nvPr/>
          </p:nvGrpSpPr>
          <p:grpSpPr>
            <a:xfrm>
              <a:off x="3815519" y="4098388"/>
              <a:ext cx="147831" cy="291991"/>
              <a:chOff x="3527539" y="4476677"/>
              <a:chExt cx="159232" cy="314510"/>
            </a:xfrm>
          </p:grpSpPr>
          <p:sp>
            <p:nvSpPr>
              <p:cNvPr id="9513" name="Google Shape;9513;p11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1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118"/>
            <p:cNvGrpSpPr/>
            <p:nvPr/>
          </p:nvGrpSpPr>
          <p:grpSpPr>
            <a:xfrm>
              <a:off x="3511696" y="4098388"/>
              <a:ext cx="147831" cy="291991"/>
              <a:chOff x="3527539" y="4476677"/>
              <a:chExt cx="159232" cy="314510"/>
            </a:xfrm>
          </p:grpSpPr>
          <p:sp>
            <p:nvSpPr>
              <p:cNvPr id="9516" name="Google Shape;9516;p11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1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118"/>
            <p:cNvGrpSpPr/>
            <p:nvPr/>
          </p:nvGrpSpPr>
          <p:grpSpPr>
            <a:xfrm>
              <a:off x="3207874" y="4098388"/>
              <a:ext cx="147831" cy="291991"/>
              <a:chOff x="3527539" y="4476677"/>
              <a:chExt cx="159232" cy="314510"/>
            </a:xfrm>
          </p:grpSpPr>
          <p:sp>
            <p:nvSpPr>
              <p:cNvPr id="9519" name="Google Shape;9519;p11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1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118"/>
            <p:cNvGrpSpPr/>
            <p:nvPr/>
          </p:nvGrpSpPr>
          <p:grpSpPr>
            <a:xfrm>
              <a:off x="2933305" y="4097347"/>
              <a:ext cx="118572" cy="294074"/>
              <a:chOff x="3343310" y="4475555"/>
              <a:chExt cx="127717" cy="316753"/>
            </a:xfrm>
          </p:grpSpPr>
          <p:sp>
            <p:nvSpPr>
              <p:cNvPr id="9522" name="Google Shape;9522;p11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1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4" name="Google Shape;9524;p118"/>
          <p:cNvGrpSpPr/>
          <p:nvPr/>
        </p:nvGrpSpPr>
        <p:grpSpPr>
          <a:xfrm>
            <a:off x="4256908" y="1866669"/>
            <a:ext cx="1433821" cy="191501"/>
            <a:chOff x="4273350" y="2080469"/>
            <a:chExt cx="1433821" cy="191501"/>
          </a:xfrm>
        </p:grpSpPr>
        <p:grpSp>
          <p:nvGrpSpPr>
            <p:cNvPr id="9525" name="Google Shape;9525;p118"/>
            <p:cNvGrpSpPr/>
            <p:nvPr/>
          </p:nvGrpSpPr>
          <p:grpSpPr>
            <a:xfrm>
              <a:off x="4273350" y="2080469"/>
              <a:ext cx="1433821" cy="0"/>
              <a:chOff x="5224975" y="2962250"/>
              <a:chExt cx="1544400" cy="0"/>
            </a:xfrm>
          </p:grpSpPr>
          <p:cxnSp>
            <p:nvCxnSpPr>
              <p:cNvPr id="9526" name="Google Shape;9526;p11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527" name="Google Shape;9527;p118"/>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9528" name="Google Shape;9528;p118"/>
            <p:cNvGrpSpPr/>
            <p:nvPr/>
          </p:nvGrpSpPr>
          <p:grpSpPr>
            <a:xfrm>
              <a:off x="4273350" y="2271969"/>
              <a:ext cx="1433821" cy="0"/>
              <a:chOff x="5224975" y="2962250"/>
              <a:chExt cx="1544400" cy="0"/>
            </a:xfrm>
          </p:grpSpPr>
          <p:cxnSp>
            <p:nvCxnSpPr>
              <p:cNvPr id="9529" name="Google Shape;9529;p118"/>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530" name="Google Shape;9530;p118"/>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9531" name="Google Shape;9531;p118"/>
          <p:cNvGrpSpPr/>
          <p:nvPr/>
        </p:nvGrpSpPr>
        <p:grpSpPr>
          <a:xfrm>
            <a:off x="4258463" y="969236"/>
            <a:ext cx="1430711" cy="743389"/>
            <a:chOff x="5159450" y="1919950"/>
            <a:chExt cx="1541050" cy="862500"/>
          </a:xfrm>
        </p:grpSpPr>
        <p:sp>
          <p:nvSpPr>
            <p:cNvPr id="9532" name="Google Shape;9532;p11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d-ID"/>
            </a:p>
          </p:txBody>
        </p:sp>
        <p:grpSp>
          <p:nvGrpSpPr>
            <p:cNvPr id="9533" name="Google Shape;9533;p118"/>
            <p:cNvGrpSpPr/>
            <p:nvPr/>
          </p:nvGrpSpPr>
          <p:grpSpPr>
            <a:xfrm>
              <a:off x="5159450" y="1919950"/>
              <a:ext cx="1541050" cy="862500"/>
              <a:chOff x="5159450" y="1919950"/>
              <a:chExt cx="1541050" cy="862500"/>
            </a:xfrm>
          </p:grpSpPr>
          <p:cxnSp>
            <p:nvCxnSpPr>
              <p:cNvPr id="9534" name="Google Shape;9534;p11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535" name="Google Shape;9535;p11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536" name="Google Shape;9536;p118"/>
          <p:cNvGrpSpPr/>
          <p:nvPr/>
        </p:nvGrpSpPr>
        <p:grpSpPr>
          <a:xfrm>
            <a:off x="4248577" y="2192564"/>
            <a:ext cx="1450484" cy="1052087"/>
            <a:chOff x="5230575" y="1554475"/>
            <a:chExt cx="2137150" cy="1550150"/>
          </a:xfrm>
        </p:grpSpPr>
        <p:sp>
          <p:nvSpPr>
            <p:cNvPr id="9537" name="Google Shape;9537;p118"/>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18"/>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18"/>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18"/>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18"/>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18"/>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18"/>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18"/>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18"/>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18"/>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18"/>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18"/>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18"/>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118"/>
          <p:cNvGrpSpPr/>
          <p:nvPr/>
        </p:nvGrpSpPr>
        <p:grpSpPr>
          <a:xfrm rot="10800000">
            <a:off x="4265127" y="3284753"/>
            <a:ext cx="1417383" cy="887946"/>
            <a:chOff x="5645403" y="2920021"/>
            <a:chExt cx="2650800" cy="2180614"/>
          </a:xfrm>
        </p:grpSpPr>
        <p:sp>
          <p:nvSpPr>
            <p:cNvPr id="9551" name="Google Shape;9551;p118"/>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2" name="Google Shape;9552;p118"/>
            <p:cNvCxnSpPr>
              <a:stCxn id="9551"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9553" name="Google Shape;9553;p118"/>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4" name="Google Shape;9554;p118"/>
            <p:cNvCxnSpPr>
              <a:endCxn id="9553"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9555" name="Google Shape;9555;p118"/>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6" name="Google Shape;9556;p118"/>
            <p:cNvCxnSpPr>
              <a:stCxn id="9555"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9557" name="Google Shape;9557;p118"/>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8" name="Google Shape;9558;p118"/>
            <p:cNvCxnSpPr>
              <a:endCxn id="9557"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9559" name="Google Shape;9559;p118"/>
          <p:cNvGrpSpPr/>
          <p:nvPr/>
        </p:nvGrpSpPr>
        <p:grpSpPr>
          <a:xfrm>
            <a:off x="7365487" y="2188108"/>
            <a:ext cx="1071743" cy="1021579"/>
            <a:chOff x="7189833" y="2022667"/>
            <a:chExt cx="1251159" cy="1192597"/>
          </a:xfrm>
        </p:grpSpPr>
        <p:sp>
          <p:nvSpPr>
            <p:cNvPr id="9560" name="Google Shape;9560;p118"/>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18"/>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18"/>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18"/>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118"/>
          <p:cNvGrpSpPr/>
          <p:nvPr/>
        </p:nvGrpSpPr>
        <p:grpSpPr>
          <a:xfrm>
            <a:off x="706758" y="2614515"/>
            <a:ext cx="1695374" cy="1560837"/>
            <a:chOff x="727421" y="2828315"/>
            <a:chExt cx="1695374" cy="1560837"/>
          </a:xfrm>
        </p:grpSpPr>
        <p:grpSp>
          <p:nvGrpSpPr>
            <p:cNvPr id="9565" name="Google Shape;9565;p118"/>
            <p:cNvGrpSpPr/>
            <p:nvPr/>
          </p:nvGrpSpPr>
          <p:grpSpPr>
            <a:xfrm>
              <a:off x="819108" y="2882501"/>
              <a:ext cx="103104" cy="1426186"/>
              <a:chOff x="4674013" y="3100904"/>
              <a:chExt cx="122758" cy="1698043"/>
            </a:xfrm>
          </p:grpSpPr>
          <p:sp>
            <p:nvSpPr>
              <p:cNvPr id="9566" name="Google Shape;9566;p11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1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1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1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1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1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1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118"/>
            <p:cNvGrpSpPr/>
            <p:nvPr/>
          </p:nvGrpSpPr>
          <p:grpSpPr>
            <a:xfrm>
              <a:off x="1062475" y="2882501"/>
              <a:ext cx="103104" cy="1426186"/>
              <a:chOff x="4940438" y="3100904"/>
              <a:chExt cx="122758" cy="1698043"/>
            </a:xfrm>
          </p:grpSpPr>
          <p:sp>
            <p:nvSpPr>
              <p:cNvPr id="9574" name="Google Shape;9574;p11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118"/>
            <p:cNvGrpSpPr/>
            <p:nvPr/>
          </p:nvGrpSpPr>
          <p:grpSpPr>
            <a:xfrm>
              <a:off x="1299324" y="2882501"/>
              <a:ext cx="103104" cy="1426186"/>
              <a:chOff x="5206863" y="3100904"/>
              <a:chExt cx="122758" cy="1698043"/>
            </a:xfrm>
          </p:grpSpPr>
          <p:sp>
            <p:nvSpPr>
              <p:cNvPr id="9582" name="Google Shape;9582;p11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1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1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1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1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118"/>
            <p:cNvGrpSpPr/>
            <p:nvPr/>
          </p:nvGrpSpPr>
          <p:grpSpPr>
            <a:xfrm>
              <a:off x="1786057" y="2882501"/>
              <a:ext cx="103104" cy="1426186"/>
              <a:chOff x="6006138" y="3143629"/>
              <a:chExt cx="122758" cy="1698043"/>
            </a:xfrm>
          </p:grpSpPr>
          <p:sp>
            <p:nvSpPr>
              <p:cNvPr id="9590" name="Google Shape;9590;p11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1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1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1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1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118"/>
            <p:cNvGrpSpPr/>
            <p:nvPr/>
          </p:nvGrpSpPr>
          <p:grpSpPr>
            <a:xfrm>
              <a:off x="2029422" y="2882501"/>
              <a:ext cx="103104" cy="1426186"/>
              <a:chOff x="6805413" y="3100904"/>
              <a:chExt cx="122758" cy="1698043"/>
            </a:xfrm>
          </p:grpSpPr>
          <p:sp>
            <p:nvSpPr>
              <p:cNvPr id="9598" name="Google Shape;9598;p11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1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1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1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1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1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1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118"/>
            <p:cNvGrpSpPr/>
            <p:nvPr/>
          </p:nvGrpSpPr>
          <p:grpSpPr>
            <a:xfrm>
              <a:off x="727421" y="2828315"/>
              <a:ext cx="1695374" cy="1560837"/>
              <a:chOff x="734799" y="2782450"/>
              <a:chExt cx="1571100" cy="1577400"/>
            </a:xfrm>
          </p:grpSpPr>
          <p:cxnSp>
            <p:nvCxnSpPr>
              <p:cNvPr id="9606" name="Google Shape;9606;p11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607" name="Google Shape;9607;p11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608" name="Google Shape;9608;p118"/>
            <p:cNvGrpSpPr/>
            <p:nvPr/>
          </p:nvGrpSpPr>
          <p:grpSpPr>
            <a:xfrm>
              <a:off x="2272795" y="2882501"/>
              <a:ext cx="103104" cy="1426186"/>
              <a:chOff x="5206863" y="3100904"/>
              <a:chExt cx="122758" cy="1698043"/>
            </a:xfrm>
          </p:grpSpPr>
          <p:sp>
            <p:nvSpPr>
              <p:cNvPr id="9609" name="Google Shape;9609;p11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1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1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1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118"/>
            <p:cNvGrpSpPr/>
            <p:nvPr/>
          </p:nvGrpSpPr>
          <p:grpSpPr>
            <a:xfrm>
              <a:off x="1542694" y="2882501"/>
              <a:ext cx="103104" cy="1426186"/>
              <a:chOff x="6006138" y="3143629"/>
              <a:chExt cx="122758" cy="1698043"/>
            </a:xfrm>
          </p:grpSpPr>
          <p:sp>
            <p:nvSpPr>
              <p:cNvPr id="9617" name="Google Shape;9617;p11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1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1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1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1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1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4" name="Google Shape;9624;p118"/>
          <p:cNvGrpSpPr/>
          <p:nvPr/>
        </p:nvGrpSpPr>
        <p:grpSpPr>
          <a:xfrm>
            <a:off x="5915338" y="2192087"/>
            <a:ext cx="1248543" cy="1025319"/>
            <a:chOff x="5183758" y="1210600"/>
            <a:chExt cx="3605380" cy="2960783"/>
          </a:xfrm>
        </p:grpSpPr>
        <p:sp>
          <p:nvSpPr>
            <p:cNvPr id="9625" name="Google Shape;9625;p11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1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1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1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9" name="Google Shape;9629;p118"/>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9630" name="Google Shape;9630;p118"/>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9631" name="Google Shape;9631;p118"/>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9632" name="Google Shape;9632;p118"/>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9633" name="Google Shape;9633;p118"/>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118"/>
          <p:cNvGrpSpPr/>
          <p:nvPr/>
        </p:nvGrpSpPr>
        <p:grpSpPr>
          <a:xfrm>
            <a:off x="5772399" y="3330404"/>
            <a:ext cx="2664831" cy="843440"/>
            <a:chOff x="5916567" y="1099697"/>
            <a:chExt cx="2556683" cy="809211"/>
          </a:xfrm>
        </p:grpSpPr>
        <p:sp>
          <p:nvSpPr>
            <p:cNvPr id="9635" name="Google Shape;9635;p118"/>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18"/>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18"/>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18"/>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18"/>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879940" y="979263"/>
            <a:ext cx="1299851" cy="1023338"/>
            <a:chOff x="5900602" y="1193063"/>
            <a:chExt cx="1299851" cy="1023338"/>
          </a:xfrm>
        </p:grpSpPr>
        <p:grpSp>
          <p:nvGrpSpPr>
            <p:cNvPr id="9644" name="Google Shape;9644;p118"/>
            <p:cNvGrpSpPr/>
            <p:nvPr/>
          </p:nvGrpSpPr>
          <p:grpSpPr>
            <a:xfrm>
              <a:off x="6743564" y="1193063"/>
              <a:ext cx="456889" cy="700379"/>
              <a:chOff x="6743564" y="1193063"/>
              <a:chExt cx="456889" cy="700379"/>
            </a:xfrm>
          </p:grpSpPr>
          <p:grpSp>
            <p:nvGrpSpPr>
              <p:cNvPr id="9645" name="Google Shape;9645;p118"/>
              <p:cNvGrpSpPr/>
              <p:nvPr/>
            </p:nvGrpSpPr>
            <p:grpSpPr>
              <a:xfrm>
                <a:off x="6743564" y="1690731"/>
                <a:ext cx="214402" cy="202710"/>
                <a:chOff x="6743564" y="1690731"/>
                <a:chExt cx="214402" cy="202710"/>
              </a:xfrm>
            </p:grpSpPr>
            <p:sp>
              <p:nvSpPr>
                <p:cNvPr id="9646" name="Google Shape;9646;p118"/>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18"/>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118"/>
              <p:cNvGrpSpPr/>
              <p:nvPr/>
            </p:nvGrpSpPr>
            <p:grpSpPr>
              <a:xfrm>
                <a:off x="6915505" y="1193063"/>
                <a:ext cx="284947" cy="589637"/>
                <a:chOff x="6915505" y="1193063"/>
                <a:chExt cx="284947" cy="589637"/>
              </a:xfrm>
            </p:grpSpPr>
            <p:sp>
              <p:nvSpPr>
                <p:cNvPr id="9649" name="Google Shape;9649;p11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0" name="Google Shape;9650;p118"/>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9651" name="Google Shape;9651;p118"/>
            <p:cNvGrpSpPr/>
            <p:nvPr/>
          </p:nvGrpSpPr>
          <p:grpSpPr>
            <a:xfrm>
              <a:off x="6520337" y="1193063"/>
              <a:ext cx="341815" cy="801589"/>
              <a:chOff x="6520337" y="1193063"/>
              <a:chExt cx="341815" cy="801589"/>
            </a:xfrm>
          </p:grpSpPr>
          <p:grpSp>
            <p:nvGrpSpPr>
              <p:cNvPr id="9652" name="Google Shape;9652;p118"/>
              <p:cNvGrpSpPr/>
              <p:nvPr/>
            </p:nvGrpSpPr>
            <p:grpSpPr>
              <a:xfrm>
                <a:off x="6520337" y="1589527"/>
                <a:ext cx="213950" cy="405125"/>
                <a:chOff x="6520337" y="1589527"/>
                <a:chExt cx="213950" cy="405125"/>
              </a:xfrm>
            </p:grpSpPr>
            <p:sp>
              <p:nvSpPr>
                <p:cNvPr id="9653" name="Google Shape;9653;p11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18"/>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118"/>
              <p:cNvGrpSpPr/>
              <p:nvPr/>
            </p:nvGrpSpPr>
            <p:grpSpPr>
              <a:xfrm>
                <a:off x="6577204" y="1193063"/>
                <a:ext cx="284947" cy="453562"/>
                <a:chOff x="6577204" y="1193063"/>
                <a:chExt cx="284947" cy="453562"/>
              </a:xfrm>
            </p:grpSpPr>
            <p:sp>
              <p:nvSpPr>
                <p:cNvPr id="9656" name="Google Shape;9656;p11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7" name="Google Shape;9657;p118"/>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9658" name="Google Shape;9658;p118"/>
            <p:cNvGrpSpPr/>
            <p:nvPr/>
          </p:nvGrpSpPr>
          <p:grpSpPr>
            <a:xfrm>
              <a:off x="6238903" y="1193063"/>
              <a:ext cx="300475" cy="901782"/>
              <a:chOff x="6238903" y="1193063"/>
              <a:chExt cx="300475" cy="901782"/>
            </a:xfrm>
          </p:grpSpPr>
          <p:grpSp>
            <p:nvGrpSpPr>
              <p:cNvPr id="9659" name="Google Shape;9659;p118"/>
              <p:cNvGrpSpPr/>
              <p:nvPr/>
            </p:nvGrpSpPr>
            <p:grpSpPr>
              <a:xfrm>
                <a:off x="6290865" y="1489315"/>
                <a:ext cx="248514" cy="605530"/>
                <a:chOff x="6290865" y="1489315"/>
                <a:chExt cx="248514" cy="605530"/>
              </a:xfrm>
            </p:grpSpPr>
            <p:sp>
              <p:nvSpPr>
                <p:cNvPr id="9660" name="Google Shape;9660;p11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118"/>
              <p:cNvGrpSpPr/>
              <p:nvPr/>
            </p:nvGrpSpPr>
            <p:grpSpPr>
              <a:xfrm>
                <a:off x="6238903" y="1193063"/>
                <a:ext cx="284947" cy="327512"/>
                <a:chOff x="6238903" y="1193063"/>
                <a:chExt cx="284947" cy="327512"/>
              </a:xfrm>
            </p:grpSpPr>
            <p:sp>
              <p:nvSpPr>
                <p:cNvPr id="9663" name="Google Shape;9663;p11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64" name="Google Shape;9664;p118"/>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9665" name="Google Shape;9665;p118"/>
            <p:cNvGrpSpPr/>
            <p:nvPr/>
          </p:nvGrpSpPr>
          <p:grpSpPr>
            <a:xfrm>
              <a:off x="5900602" y="1193063"/>
              <a:ext cx="444345" cy="1023338"/>
              <a:chOff x="5900602" y="1193063"/>
              <a:chExt cx="444345" cy="1023338"/>
            </a:xfrm>
          </p:grpSpPr>
          <p:grpSp>
            <p:nvGrpSpPr>
              <p:cNvPr id="9666" name="Google Shape;9666;p118"/>
              <p:cNvGrpSpPr/>
              <p:nvPr/>
            </p:nvGrpSpPr>
            <p:grpSpPr>
              <a:xfrm>
                <a:off x="6046501" y="1367785"/>
                <a:ext cx="298446" cy="848616"/>
                <a:chOff x="6046501" y="1367785"/>
                <a:chExt cx="298446" cy="848616"/>
              </a:xfrm>
            </p:grpSpPr>
            <p:sp>
              <p:nvSpPr>
                <p:cNvPr id="9667" name="Google Shape;9667;p11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18"/>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118"/>
              <p:cNvGrpSpPr/>
              <p:nvPr/>
            </p:nvGrpSpPr>
            <p:grpSpPr>
              <a:xfrm>
                <a:off x="5900602" y="1193063"/>
                <a:ext cx="284947" cy="182312"/>
                <a:chOff x="5900602" y="1193063"/>
                <a:chExt cx="284947" cy="182312"/>
              </a:xfrm>
            </p:grpSpPr>
            <p:sp>
              <p:nvSpPr>
                <p:cNvPr id="9670" name="Google Shape;9670;p11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71" name="Google Shape;9671;p11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9672" name="Google Shape;9672;p118"/>
          <p:cNvGrpSpPr/>
          <p:nvPr/>
        </p:nvGrpSpPr>
        <p:grpSpPr>
          <a:xfrm>
            <a:off x="7217822" y="979408"/>
            <a:ext cx="1219413" cy="1051365"/>
            <a:chOff x="7287122" y="1165658"/>
            <a:chExt cx="1219413" cy="1051365"/>
          </a:xfrm>
        </p:grpSpPr>
        <p:grpSp>
          <p:nvGrpSpPr>
            <p:cNvPr id="9673" name="Google Shape;9673;p118"/>
            <p:cNvGrpSpPr/>
            <p:nvPr/>
          </p:nvGrpSpPr>
          <p:grpSpPr>
            <a:xfrm>
              <a:off x="7287122" y="1969723"/>
              <a:ext cx="1219413" cy="247300"/>
              <a:chOff x="7287122" y="1969723"/>
              <a:chExt cx="1219413" cy="247300"/>
            </a:xfrm>
          </p:grpSpPr>
          <p:sp>
            <p:nvSpPr>
              <p:cNvPr id="9674" name="Google Shape;9674;p11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5" name="Google Shape;9675;p118"/>
              <p:cNvGrpSpPr/>
              <p:nvPr/>
            </p:nvGrpSpPr>
            <p:grpSpPr>
              <a:xfrm>
                <a:off x="7287122" y="2063892"/>
                <a:ext cx="1151753" cy="73428"/>
                <a:chOff x="7287122" y="2063892"/>
                <a:chExt cx="1151753" cy="73428"/>
              </a:xfrm>
            </p:grpSpPr>
            <p:sp>
              <p:nvSpPr>
                <p:cNvPr id="9676" name="Google Shape;9676;p11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77" name="Google Shape;9677;p11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678" name="Google Shape;9678;p118"/>
            <p:cNvGrpSpPr/>
            <p:nvPr/>
          </p:nvGrpSpPr>
          <p:grpSpPr>
            <a:xfrm>
              <a:off x="7287122" y="1712201"/>
              <a:ext cx="1219403" cy="246767"/>
              <a:chOff x="7287122" y="1712201"/>
              <a:chExt cx="1219403" cy="246767"/>
            </a:xfrm>
          </p:grpSpPr>
          <p:sp>
            <p:nvSpPr>
              <p:cNvPr id="9679" name="Google Shape;9679;p11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0" name="Google Shape;9680;p118"/>
              <p:cNvGrpSpPr/>
              <p:nvPr/>
            </p:nvGrpSpPr>
            <p:grpSpPr>
              <a:xfrm>
                <a:off x="7287122" y="1842861"/>
                <a:ext cx="1005303" cy="73419"/>
                <a:chOff x="7287122" y="1842861"/>
                <a:chExt cx="1005303" cy="73419"/>
              </a:xfrm>
            </p:grpSpPr>
            <p:sp>
              <p:nvSpPr>
                <p:cNvPr id="9681" name="Google Shape;9681;p11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2" name="Google Shape;9682;p11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683" name="Google Shape;9683;p118"/>
            <p:cNvGrpSpPr/>
            <p:nvPr/>
          </p:nvGrpSpPr>
          <p:grpSpPr>
            <a:xfrm>
              <a:off x="7287122" y="1447520"/>
              <a:ext cx="1219403" cy="286667"/>
              <a:chOff x="7287122" y="1447520"/>
              <a:chExt cx="1219403" cy="286667"/>
            </a:xfrm>
          </p:grpSpPr>
          <p:sp>
            <p:nvSpPr>
              <p:cNvPr id="9684" name="Google Shape;9684;p11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5" name="Google Shape;9685;p118"/>
              <p:cNvGrpSpPr/>
              <p:nvPr/>
            </p:nvGrpSpPr>
            <p:grpSpPr>
              <a:xfrm>
                <a:off x="7287122" y="1581977"/>
                <a:ext cx="852803" cy="73428"/>
                <a:chOff x="7287122" y="1581977"/>
                <a:chExt cx="852803" cy="73428"/>
              </a:xfrm>
            </p:grpSpPr>
            <p:sp>
              <p:nvSpPr>
                <p:cNvPr id="9686" name="Google Shape;9686;p11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7" name="Google Shape;9687;p11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688" name="Google Shape;9688;p118"/>
            <p:cNvGrpSpPr/>
            <p:nvPr/>
          </p:nvGrpSpPr>
          <p:grpSpPr>
            <a:xfrm>
              <a:off x="7287122" y="1165658"/>
              <a:ext cx="1219403" cy="344253"/>
              <a:chOff x="7287122" y="1165658"/>
              <a:chExt cx="1219403" cy="344253"/>
            </a:xfrm>
          </p:grpSpPr>
          <p:sp>
            <p:nvSpPr>
              <p:cNvPr id="9689" name="Google Shape;9689;p11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0" name="Google Shape;9690;p118"/>
              <p:cNvGrpSpPr/>
              <p:nvPr/>
            </p:nvGrpSpPr>
            <p:grpSpPr>
              <a:xfrm>
                <a:off x="7287122" y="1341025"/>
                <a:ext cx="695703" cy="73419"/>
                <a:chOff x="7287122" y="1341025"/>
                <a:chExt cx="695703" cy="73419"/>
              </a:xfrm>
            </p:grpSpPr>
            <p:sp>
              <p:nvSpPr>
                <p:cNvPr id="9691" name="Google Shape;9691;p11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2" name="Google Shape;9692;p11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96"/>
        <p:cNvGrpSpPr/>
        <p:nvPr/>
      </p:nvGrpSpPr>
      <p:grpSpPr>
        <a:xfrm>
          <a:off x="0" y="0"/>
          <a:ext cx="0" cy="0"/>
          <a:chOff x="0" y="0"/>
          <a:chExt cx="0" cy="0"/>
        </a:xfrm>
      </p:grpSpPr>
      <p:sp>
        <p:nvSpPr>
          <p:cNvPr id="9697" name="Google Shape;9697;p119"/>
          <p:cNvSpPr txBox="1">
            <a:spLocks noGrp="1"/>
          </p:cNvSpPr>
          <p:nvPr>
            <p:ph type="body" idx="4294967295"/>
          </p:nvPr>
        </p:nvSpPr>
        <p:spPr>
          <a:xfrm>
            <a:off x="828875" y="1176707"/>
            <a:ext cx="7525800" cy="7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698" name="Google Shape;9698;p119"/>
          <p:cNvGrpSpPr/>
          <p:nvPr/>
        </p:nvGrpSpPr>
        <p:grpSpPr>
          <a:xfrm>
            <a:off x="845855" y="2307733"/>
            <a:ext cx="340168" cy="298978"/>
            <a:chOff x="892750" y="267400"/>
            <a:chExt cx="483125" cy="424625"/>
          </a:xfrm>
        </p:grpSpPr>
        <p:sp>
          <p:nvSpPr>
            <p:cNvPr id="9699" name="Google Shape;9699;p119"/>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119"/>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119"/>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2" name="Google Shape;9702;p119"/>
          <p:cNvGrpSpPr/>
          <p:nvPr/>
        </p:nvGrpSpPr>
        <p:grpSpPr>
          <a:xfrm>
            <a:off x="1284289" y="2287121"/>
            <a:ext cx="298996" cy="340204"/>
            <a:chOff x="1516475" y="238075"/>
            <a:chExt cx="424650" cy="483175"/>
          </a:xfrm>
        </p:grpSpPr>
        <p:sp>
          <p:nvSpPr>
            <p:cNvPr id="9703" name="Google Shape;9703;p11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4" name="Google Shape;9704;p11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5" name="Google Shape;9705;p119"/>
          <p:cNvGrpSpPr/>
          <p:nvPr/>
        </p:nvGrpSpPr>
        <p:grpSpPr>
          <a:xfrm>
            <a:off x="1677380" y="2367520"/>
            <a:ext cx="341488" cy="179405"/>
            <a:chOff x="2080675" y="352325"/>
            <a:chExt cx="485000" cy="254800"/>
          </a:xfrm>
        </p:grpSpPr>
        <p:sp>
          <p:nvSpPr>
            <p:cNvPr id="9706" name="Google Shape;9706;p119"/>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7" name="Google Shape;9707;p119"/>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8" name="Google Shape;9708;p119"/>
          <p:cNvGrpSpPr/>
          <p:nvPr/>
        </p:nvGrpSpPr>
        <p:grpSpPr>
          <a:xfrm>
            <a:off x="2126559" y="2287138"/>
            <a:ext cx="298996" cy="340168"/>
            <a:chOff x="2705375" y="238125"/>
            <a:chExt cx="424650" cy="483125"/>
          </a:xfrm>
        </p:grpSpPr>
        <p:sp>
          <p:nvSpPr>
            <p:cNvPr id="9709" name="Google Shape;9709;p119"/>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119"/>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119"/>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2" name="Google Shape;9712;p119"/>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3" name="Google Shape;9713;p119"/>
          <p:cNvGrpSpPr/>
          <p:nvPr/>
        </p:nvGrpSpPr>
        <p:grpSpPr>
          <a:xfrm>
            <a:off x="2542700" y="2287455"/>
            <a:ext cx="301161" cy="339535"/>
            <a:chOff x="3299850" y="238575"/>
            <a:chExt cx="427725" cy="482225"/>
          </a:xfrm>
        </p:grpSpPr>
        <p:sp>
          <p:nvSpPr>
            <p:cNvPr id="9714" name="Google Shape;9714;p119"/>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5" name="Google Shape;9715;p119"/>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119"/>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119"/>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8" name="Google Shape;9718;p119"/>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9" name="Google Shape;9719;p119"/>
          <p:cNvGrpSpPr/>
          <p:nvPr/>
        </p:nvGrpSpPr>
        <p:grpSpPr>
          <a:xfrm>
            <a:off x="2929622" y="2287138"/>
            <a:ext cx="352455" cy="340168"/>
            <a:chOff x="3857225" y="238125"/>
            <a:chExt cx="500575" cy="483125"/>
          </a:xfrm>
        </p:grpSpPr>
        <p:sp>
          <p:nvSpPr>
            <p:cNvPr id="9720" name="Google Shape;9720;p119"/>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119"/>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2" name="Google Shape;9722;p119"/>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3" name="Google Shape;9723;p119"/>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4" name="Google Shape;9724;p119"/>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119"/>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6" name="Google Shape;9726;p119"/>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7" name="Google Shape;9727;p119"/>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8" name="Google Shape;9728;p119"/>
          <p:cNvGrpSpPr/>
          <p:nvPr/>
        </p:nvGrpSpPr>
        <p:grpSpPr>
          <a:xfrm>
            <a:off x="3776398" y="2287165"/>
            <a:ext cx="340186" cy="340116"/>
            <a:chOff x="5053900" y="238200"/>
            <a:chExt cx="483150" cy="483050"/>
          </a:xfrm>
        </p:grpSpPr>
        <p:sp>
          <p:nvSpPr>
            <p:cNvPr id="9729" name="Google Shape;9729;p119"/>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119"/>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1" name="Google Shape;9731;p119"/>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2" name="Google Shape;9732;p119"/>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3" name="Google Shape;9733;p119"/>
          <p:cNvGrpSpPr/>
          <p:nvPr/>
        </p:nvGrpSpPr>
        <p:grpSpPr>
          <a:xfrm>
            <a:off x="4190348" y="2287138"/>
            <a:ext cx="340168" cy="340168"/>
            <a:chOff x="5648375" y="238125"/>
            <a:chExt cx="483125" cy="483125"/>
          </a:xfrm>
        </p:grpSpPr>
        <p:sp>
          <p:nvSpPr>
            <p:cNvPr id="9734" name="Google Shape;9734;p119"/>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5" name="Google Shape;9735;p119"/>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6" name="Google Shape;9736;p119"/>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119"/>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8" name="Google Shape;9738;p119"/>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9" name="Google Shape;9739;p119"/>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0" name="Google Shape;9740;p119"/>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119"/>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2" name="Google Shape;9742;p119"/>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3" name="Google Shape;9743;p119"/>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4" name="Google Shape;9744;p119"/>
          <p:cNvGrpSpPr/>
          <p:nvPr/>
        </p:nvGrpSpPr>
        <p:grpSpPr>
          <a:xfrm>
            <a:off x="4607035" y="2287138"/>
            <a:ext cx="340168" cy="340168"/>
            <a:chOff x="6242825" y="238125"/>
            <a:chExt cx="483125" cy="483125"/>
          </a:xfrm>
        </p:grpSpPr>
        <p:sp>
          <p:nvSpPr>
            <p:cNvPr id="9745" name="Google Shape;9745;p119"/>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6" name="Google Shape;9746;p119"/>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7" name="Google Shape;9747;p119"/>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8" name="Google Shape;9748;p119"/>
          <p:cNvGrpSpPr/>
          <p:nvPr/>
        </p:nvGrpSpPr>
        <p:grpSpPr>
          <a:xfrm>
            <a:off x="844156" y="2727362"/>
            <a:ext cx="343566" cy="298943"/>
            <a:chOff x="889275" y="861850"/>
            <a:chExt cx="487950" cy="424575"/>
          </a:xfrm>
        </p:grpSpPr>
        <p:sp>
          <p:nvSpPr>
            <p:cNvPr id="9749" name="Google Shape;9749;p11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0" name="Google Shape;9750;p11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11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2" name="Google Shape;9752;p11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3" name="Google Shape;9753;p119"/>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119"/>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55" name="Google Shape;9755;p119"/>
          <p:cNvGrpSpPr/>
          <p:nvPr/>
        </p:nvGrpSpPr>
        <p:grpSpPr>
          <a:xfrm>
            <a:off x="2105973" y="2706749"/>
            <a:ext cx="340168" cy="340168"/>
            <a:chOff x="2676100" y="832575"/>
            <a:chExt cx="483125" cy="483125"/>
          </a:xfrm>
        </p:grpSpPr>
        <p:sp>
          <p:nvSpPr>
            <p:cNvPr id="9756" name="Google Shape;9756;p11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7" name="Google Shape;9757;p11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11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9" name="Google Shape;9759;p119"/>
          <p:cNvGrpSpPr/>
          <p:nvPr/>
        </p:nvGrpSpPr>
        <p:grpSpPr>
          <a:xfrm>
            <a:off x="2517477" y="2706749"/>
            <a:ext cx="351610" cy="340168"/>
            <a:chOff x="3270550" y="832575"/>
            <a:chExt cx="499375" cy="483125"/>
          </a:xfrm>
        </p:grpSpPr>
        <p:sp>
          <p:nvSpPr>
            <p:cNvPr id="9760" name="Google Shape;9760;p119"/>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119"/>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119"/>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3" name="Google Shape;9763;p119"/>
          <p:cNvGrpSpPr/>
          <p:nvPr/>
        </p:nvGrpSpPr>
        <p:grpSpPr>
          <a:xfrm>
            <a:off x="2935756" y="2717381"/>
            <a:ext cx="340186" cy="318904"/>
            <a:chOff x="3865000" y="847675"/>
            <a:chExt cx="483150" cy="452925"/>
          </a:xfrm>
        </p:grpSpPr>
        <p:sp>
          <p:nvSpPr>
            <p:cNvPr id="9764" name="Google Shape;9764;p119"/>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5" name="Google Shape;9765;p119"/>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119"/>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119"/>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8" name="Google Shape;9768;p119"/>
          <p:cNvGrpSpPr/>
          <p:nvPr/>
        </p:nvGrpSpPr>
        <p:grpSpPr>
          <a:xfrm>
            <a:off x="3351439" y="2727300"/>
            <a:ext cx="344798" cy="299066"/>
            <a:chOff x="4452900" y="861750"/>
            <a:chExt cx="489700" cy="424750"/>
          </a:xfrm>
        </p:grpSpPr>
        <p:sp>
          <p:nvSpPr>
            <p:cNvPr id="9769" name="Google Shape;9769;p119"/>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0" name="Google Shape;9770;p119"/>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1" name="Google Shape;9771;p119"/>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2" name="Google Shape;9772;p119"/>
          <p:cNvGrpSpPr/>
          <p:nvPr/>
        </p:nvGrpSpPr>
        <p:grpSpPr>
          <a:xfrm>
            <a:off x="3768671" y="2706758"/>
            <a:ext cx="355641" cy="340151"/>
            <a:chOff x="5049750" y="832600"/>
            <a:chExt cx="505100" cy="483100"/>
          </a:xfrm>
        </p:grpSpPr>
        <p:sp>
          <p:nvSpPr>
            <p:cNvPr id="9773" name="Google Shape;9773;p119"/>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4" name="Google Shape;9774;p119"/>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75" name="Google Shape;9775;p119"/>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76" name="Google Shape;9776;p119"/>
          <p:cNvGrpSpPr/>
          <p:nvPr/>
        </p:nvGrpSpPr>
        <p:grpSpPr>
          <a:xfrm>
            <a:off x="4627621" y="2706749"/>
            <a:ext cx="298996" cy="340168"/>
            <a:chOff x="6272100" y="832575"/>
            <a:chExt cx="424650" cy="483125"/>
          </a:xfrm>
        </p:grpSpPr>
        <p:sp>
          <p:nvSpPr>
            <p:cNvPr id="9777" name="Google Shape;9777;p119"/>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119"/>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9" name="Google Shape;9779;p119"/>
          <p:cNvGrpSpPr/>
          <p:nvPr/>
        </p:nvGrpSpPr>
        <p:grpSpPr>
          <a:xfrm>
            <a:off x="845828" y="3125798"/>
            <a:ext cx="340221" cy="340186"/>
            <a:chOff x="893650" y="1428000"/>
            <a:chExt cx="483200" cy="483150"/>
          </a:xfrm>
        </p:grpSpPr>
        <p:sp>
          <p:nvSpPr>
            <p:cNvPr id="9780" name="Google Shape;9780;p119"/>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1" name="Google Shape;9781;p119"/>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2" name="Google Shape;9782;p119"/>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3" name="Google Shape;9783;p119"/>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84" name="Google Shape;9784;p119"/>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5" name="Google Shape;9785;p119"/>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86" name="Google Shape;9786;p119"/>
          <p:cNvGrpSpPr/>
          <p:nvPr/>
        </p:nvGrpSpPr>
        <p:grpSpPr>
          <a:xfrm>
            <a:off x="2099646" y="3146463"/>
            <a:ext cx="352825" cy="298855"/>
            <a:chOff x="2676100" y="1456375"/>
            <a:chExt cx="501100" cy="424450"/>
          </a:xfrm>
        </p:grpSpPr>
        <p:sp>
          <p:nvSpPr>
            <p:cNvPr id="9787" name="Google Shape;9787;p119"/>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119"/>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119"/>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0" name="Google Shape;9790;p119"/>
          <p:cNvGrpSpPr/>
          <p:nvPr/>
        </p:nvGrpSpPr>
        <p:grpSpPr>
          <a:xfrm>
            <a:off x="2523170" y="3125806"/>
            <a:ext cx="340221" cy="340168"/>
            <a:chOff x="3270475" y="1427025"/>
            <a:chExt cx="483200" cy="483125"/>
          </a:xfrm>
        </p:grpSpPr>
        <p:sp>
          <p:nvSpPr>
            <p:cNvPr id="9791" name="Google Shape;9791;p119"/>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2" name="Google Shape;9792;p119"/>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3" name="Google Shape;9793;p119"/>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4" name="Google Shape;9794;p119"/>
          <p:cNvGrpSpPr/>
          <p:nvPr/>
        </p:nvGrpSpPr>
        <p:grpSpPr>
          <a:xfrm>
            <a:off x="2934083" y="3125780"/>
            <a:ext cx="343530" cy="340221"/>
            <a:chOff x="3860250" y="1427025"/>
            <a:chExt cx="487900" cy="483200"/>
          </a:xfrm>
        </p:grpSpPr>
        <p:sp>
          <p:nvSpPr>
            <p:cNvPr id="9795" name="Google Shape;9795;p11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11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11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98" name="Google Shape;9798;p119"/>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9" name="Google Shape;9799;p119"/>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0" name="Google Shape;9800;p119"/>
          <p:cNvGrpSpPr/>
          <p:nvPr/>
        </p:nvGrpSpPr>
        <p:grpSpPr>
          <a:xfrm>
            <a:off x="4190322" y="3125806"/>
            <a:ext cx="340221" cy="340168"/>
            <a:chOff x="5648375" y="1427025"/>
            <a:chExt cx="483200" cy="483125"/>
          </a:xfrm>
        </p:grpSpPr>
        <p:sp>
          <p:nvSpPr>
            <p:cNvPr id="9801" name="Google Shape;9801;p119"/>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2" name="Google Shape;9802;p119"/>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3" name="Google Shape;9803;p119"/>
          <p:cNvGrpSpPr/>
          <p:nvPr/>
        </p:nvGrpSpPr>
        <p:grpSpPr>
          <a:xfrm>
            <a:off x="4604808" y="3125789"/>
            <a:ext cx="344622" cy="340204"/>
            <a:chOff x="6238300" y="1426975"/>
            <a:chExt cx="489450" cy="483175"/>
          </a:xfrm>
        </p:grpSpPr>
        <p:sp>
          <p:nvSpPr>
            <p:cNvPr id="9804" name="Google Shape;9804;p119"/>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5" name="Google Shape;9805;p119"/>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6" name="Google Shape;9806;p119"/>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07" name="Google Shape;9807;p119"/>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8" name="Google Shape;9808;p119"/>
          <p:cNvGrpSpPr/>
          <p:nvPr/>
        </p:nvGrpSpPr>
        <p:grpSpPr>
          <a:xfrm>
            <a:off x="1263703" y="3544794"/>
            <a:ext cx="340168" cy="340186"/>
            <a:chOff x="1487200" y="2021475"/>
            <a:chExt cx="483125" cy="483150"/>
          </a:xfrm>
        </p:grpSpPr>
        <p:sp>
          <p:nvSpPr>
            <p:cNvPr id="9809" name="Google Shape;9809;p11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0" name="Google Shape;9810;p11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1" name="Google Shape;9811;p11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2" name="Google Shape;9812;p11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13" name="Google Shape;9813;p119"/>
          <p:cNvGrpSpPr/>
          <p:nvPr/>
        </p:nvGrpSpPr>
        <p:grpSpPr>
          <a:xfrm>
            <a:off x="1678040" y="3565398"/>
            <a:ext cx="340168" cy="298978"/>
            <a:chOff x="2081650" y="2050750"/>
            <a:chExt cx="483125" cy="424625"/>
          </a:xfrm>
        </p:grpSpPr>
        <p:sp>
          <p:nvSpPr>
            <p:cNvPr id="9814" name="Google Shape;9814;p11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5" name="Google Shape;9815;p11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6" name="Google Shape;9816;p11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7" name="Google Shape;9817;p11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8" name="Google Shape;9818;p11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9" name="Google Shape;9819;p11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0" name="Google Shape;9820;p119"/>
          <p:cNvGrpSpPr/>
          <p:nvPr/>
        </p:nvGrpSpPr>
        <p:grpSpPr>
          <a:xfrm>
            <a:off x="2105973" y="3588721"/>
            <a:ext cx="340168" cy="252332"/>
            <a:chOff x="2676100" y="2083800"/>
            <a:chExt cx="483125" cy="358375"/>
          </a:xfrm>
        </p:grpSpPr>
        <p:sp>
          <p:nvSpPr>
            <p:cNvPr id="9821" name="Google Shape;9821;p119"/>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2" name="Google Shape;9822;p119"/>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3" name="Google Shape;9823;p119"/>
          <p:cNvGrpSpPr/>
          <p:nvPr/>
        </p:nvGrpSpPr>
        <p:grpSpPr>
          <a:xfrm>
            <a:off x="2531487" y="3554766"/>
            <a:ext cx="323587" cy="320242"/>
            <a:chOff x="3282325" y="2035675"/>
            <a:chExt cx="459575" cy="454825"/>
          </a:xfrm>
        </p:grpSpPr>
        <p:sp>
          <p:nvSpPr>
            <p:cNvPr id="9824" name="Google Shape;9824;p11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5" name="Google Shape;9825;p11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6" name="Google Shape;9826;p11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7" name="Google Shape;9827;p11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28" name="Google Shape;9828;p119"/>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9" name="Google Shape;9829;p119"/>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30" name="Google Shape;9830;p119"/>
          <p:cNvGrpSpPr/>
          <p:nvPr/>
        </p:nvGrpSpPr>
        <p:grpSpPr>
          <a:xfrm>
            <a:off x="3776187" y="3544803"/>
            <a:ext cx="340608" cy="340168"/>
            <a:chOff x="5053900" y="2021500"/>
            <a:chExt cx="483750" cy="483125"/>
          </a:xfrm>
        </p:grpSpPr>
        <p:sp>
          <p:nvSpPr>
            <p:cNvPr id="9831" name="Google Shape;9831;p11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2" name="Google Shape;9832;p11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3" name="Google Shape;9833;p11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4" name="Google Shape;9834;p11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5" name="Google Shape;9835;p11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6" name="Google Shape;9836;p11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7" name="Google Shape;9837;p11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8" name="Google Shape;9838;p11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39" name="Google Shape;9839;p119"/>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40" name="Google Shape;9840;p119"/>
          <p:cNvGrpSpPr/>
          <p:nvPr/>
        </p:nvGrpSpPr>
        <p:grpSpPr>
          <a:xfrm>
            <a:off x="4601286" y="3547971"/>
            <a:ext cx="351663" cy="333831"/>
            <a:chOff x="6222125" y="2025975"/>
            <a:chExt cx="499450" cy="474125"/>
          </a:xfrm>
        </p:grpSpPr>
        <p:sp>
          <p:nvSpPr>
            <p:cNvPr id="9841" name="Google Shape;9841;p119"/>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2" name="Google Shape;9842;p119"/>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3" name="Google Shape;9843;p119"/>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4" name="Google Shape;9844;p119"/>
          <p:cNvGrpSpPr/>
          <p:nvPr/>
        </p:nvGrpSpPr>
        <p:grpSpPr>
          <a:xfrm>
            <a:off x="5058848" y="2364541"/>
            <a:ext cx="335504" cy="185953"/>
            <a:chOff x="896050" y="2725450"/>
            <a:chExt cx="476500" cy="264100"/>
          </a:xfrm>
        </p:grpSpPr>
        <p:sp>
          <p:nvSpPr>
            <p:cNvPr id="9845" name="Google Shape;9845;p119"/>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6" name="Google Shape;9846;p119"/>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7" name="Google Shape;9847;p119"/>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8" name="Google Shape;9848;p119"/>
          <p:cNvGrpSpPr/>
          <p:nvPr/>
        </p:nvGrpSpPr>
        <p:grpSpPr>
          <a:xfrm>
            <a:off x="5489588" y="2287425"/>
            <a:ext cx="340168" cy="340186"/>
            <a:chOff x="1487200" y="2615925"/>
            <a:chExt cx="483125" cy="483150"/>
          </a:xfrm>
        </p:grpSpPr>
        <p:sp>
          <p:nvSpPr>
            <p:cNvPr id="9849" name="Google Shape;9849;p11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0" name="Google Shape;9850;p11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1" name="Google Shape;9851;p11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2" name="Google Shape;9852;p119"/>
          <p:cNvGrpSpPr/>
          <p:nvPr/>
        </p:nvGrpSpPr>
        <p:grpSpPr>
          <a:xfrm>
            <a:off x="5889537" y="2287425"/>
            <a:ext cx="353564" cy="340186"/>
            <a:chOff x="2077575" y="2615925"/>
            <a:chExt cx="502150" cy="483150"/>
          </a:xfrm>
        </p:grpSpPr>
        <p:sp>
          <p:nvSpPr>
            <p:cNvPr id="9853" name="Google Shape;9853;p119"/>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119"/>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5" name="Google Shape;9855;p119"/>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6" name="Google Shape;9856;p119"/>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7" name="Google Shape;9857;p119"/>
          <p:cNvGrpSpPr/>
          <p:nvPr/>
        </p:nvGrpSpPr>
        <p:grpSpPr>
          <a:xfrm>
            <a:off x="6313326" y="2303452"/>
            <a:ext cx="334536" cy="308132"/>
            <a:chOff x="2680100" y="2638725"/>
            <a:chExt cx="475125" cy="437625"/>
          </a:xfrm>
        </p:grpSpPr>
        <p:sp>
          <p:nvSpPr>
            <p:cNvPr id="9858" name="Google Shape;9858;p119"/>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9" name="Google Shape;9859;p119"/>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119"/>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1" name="Google Shape;9861;p119"/>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2" name="Google Shape;9862;p119"/>
          <p:cNvGrpSpPr/>
          <p:nvPr/>
        </p:nvGrpSpPr>
        <p:grpSpPr>
          <a:xfrm>
            <a:off x="6778965" y="2287425"/>
            <a:ext cx="239183" cy="340186"/>
            <a:chOff x="3342275" y="2615925"/>
            <a:chExt cx="339700" cy="483150"/>
          </a:xfrm>
        </p:grpSpPr>
        <p:sp>
          <p:nvSpPr>
            <p:cNvPr id="9863" name="Google Shape;9863;p11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11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65" name="Google Shape;9865;p119"/>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6" name="Google Shape;9866;p119"/>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7" name="Google Shape;9867;p119"/>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68" name="Google Shape;9868;p119"/>
          <p:cNvGrpSpPr/>
          <p:nvPr/>
        </p:nvGrpSpPr>
        <p:grpSpPr>
          <a:xfrm>
            <a:off x="6415846" y="3956426"/>
            <a:ext cx="339482" cy="339271"/>
            <a:chOff x="5648900" y="2616600"/>
            <a:chExt cx="482150" cy="481850"/>
          </a:xfrm>
        </p:grpSpPr>
        <p:sp>
          <p:nvSpPr>
            <p:cNvPr id="9869" name="Google Shape;9869;p119"/>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119"/>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1" name="Google Shape;9871;p119"/>
          <p:cNvGrpSpPr/>
          <p:nvPr/>
        </p:nvGrpSpPr>
        <p:grpSpPr>
          <a:xfrm>
            <a:off x="4735130" y="3963142"/>
            <a:ext cx="325626" cy="325694"/>
            <a:chOff x="6242825" y="2615925"/>
            <a:chExt cx="483125" cy="483225"/>
          </a:xfrm>
        </p:grpSpPr>
        <p:sp>
          <p:nvSpPr>
            <p:cNvPr id="9872" name="Google Shape;9872;p119"/>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3" name="Google Shape;9873;p119"/>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119"/>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119"/>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119"/>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77" name="Google Shape;9877;p119"/>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8" name="Google Shape;9878;p119"/>
          <p:cNvGrpSpPr/>
          <p:nvPr/>
        </p:nvGrpSpPr>
        <p:grpSpPr>
          <a:xfrm>
            <a:off x="5488629" y="2707036"/>
            <a:ext cx="342087" cy="340186"/>
            <a:chOff x="1487200" y="3210375"/>
            <a:chExt cx="485850" cy="483150"/>
          </a:xfrm>
        </p:grpSpPr>
        <p:sp>
          <p:nvSpPr>
            <p:cNvPr id="9879" name="Google Shape;9879;p119"/>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0" name="Google Shape;9880;p119"/>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1" name="Google Shape;9881;p119"/>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82" name="Google Shape;9882;p119"/>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119"/>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84" name="Google Shape;9884;p119"/>
          <p:cNvGrpSpPr/>
          <p:nvPr/>
        </p:nvGrpSpPr>
        <p:grpSpPr>
          <a:xfrm>
            <a:off x="6727988" y="2707027"/>
            <a:ext cx="341136" cy="340204"/>
            <a:chOff x="3269875" y="3210400"/>
            <a:chExt cx="484500" cy="483175"/>
          </a:xfrm>
        </p:grpSpPr>
        <p:sp>
          <p:nvSpPr>
            <p:cNvPr id="9885" name="Google Shape;9885;p119"/>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6" name="Google Shape;9886;p119"/>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7" name="Google Shape;9887;p119"/>
          <p:cNvGrpSpPr/>
          <p:nvPr/>
        </p:nvGrpSpPr>
        <p:grpSpPr>
          <a:xfrm>
            <a:off x="7227082" y="2706666"/>
            <a:ext cx="170216" cy="340925"/>
            <a:chOff x="3985700" y="3210375"/>
            <a:chExt cx="241750" cy="484200"/>
          </a:xfrm>
        </p:grpSpPr>
        <p:sp>
          <p:nvSpPr>
            <p:cNvPr id="9888" name="Google Shape;9888;p119"/>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119"/>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0" name="Google Shape;9890;p119"/>
          <p:cNvGrpSpPr/>
          <p:nvPr/>
        </p:nvGrpSpPr>
        <p:grpSpPr>
          <a:xfrm>
            <a:off x="7566351" y="2707678"/>
            <a:ext cx="339007" cy="338901"/>
            <a:chOff x="4460225" y="3211300"/>
            <a:chExt cx="481475" cy="481325"/>
          </a:xfrm>
        </p:grpSpPr>
        <p:sp>
          <p:nvSpPr>
            <p:cNvPr id="9891" name="Google Shape;9891;p119"/>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119"/>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93" name="Google Shape;9893;p119"/>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94" name="Google Shape;9894;p119"/>
          <p:cNvGrpSpPr/>
          <p:nvPr/>
        </p:nvGrpSpPr>
        <p:grpSpPr>
          <a:xfrm>
            <a:off x="6859688" y="3985756"/>
            <a:ext cx="342034" cy="280654"/>
            <a:chOff x="5647000" y="3252650"/>
            <a:chExt cx="485775" cy="398600"/>
          </a:xfrm>
        </p:grpSpPr>
        <p:sp>
          <p:nvSpPr>
            <p:cNvPr id="9895" name="Google Shape;9895;p119"/>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119"/>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7" name="Google Shape;9897;p119"/>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8" name="Google Shape;9898;p119"/>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119"/>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0" name="Google Shape;9900;p119"/>
          <p:cNvGrpSpPr/>
          <p:nvPr/>
        </p:nvGrpSpPr>
        <p:grpSpPr>
          <a:xfrm>
            <a:off x="5165128" y="3991768"/>
            <a:ext cx="326536" cy="268454"/>
            <a:chOff x="6242450" y="3252800"/>
            <a:chExt cx="484475" cy="398300"/>
          </a:xfrm>
        </p:grpSpPr>
        <p:sp>
          <p:nvSpPr>
            <p:cNvPr id="9901" name="Google Shape;9901;p119"/>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119"/>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119"/>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4" name="Google Shape;9904;p119"/>
          <p:cNvGrpSpPr/>
          <p:nvPr/>
        </p:nvGrpSpPr>
        <p:grpSpPr>
          <a:xfrm>
            <a:off x="5077111" y="3126102"/>
            <a:ext cx="298978" cy="340168"/>
            <a:chOff x="922025" y="3804850"/>
            <a:chExt cx="424625" cy="483125"/>
          </a:xfrm>
        </p:grpSpPr>
        <p:sp>
          <p:nvSpPr>
            <p:cNvPr id="9905" name="Google Shape;9905;p119"/>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6" name="Google Shape;9906;p119"/>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07" name="Google Shape;9907;p119"/>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08" name="Google Shape;9908;p119"/>
          <p:cNvGrpSpPr/>
          <p:nvPr/>
        </p:nvGrpSpPr>
        <p:grpSpPr>
          <a:xfrm>
            <a:off x="5909841" y="3126102"/>
            <a:ext cx="312955" cy="340168"/>
            <a:chOff x="2100300" y="3804850"/>
            <a:chExt cx="444475" cy="483125"/>
          </a:xfrm>
        </p:grpSpPr>
        <p:sp>
          <p:nvSpPr>
            <p:cNvPr id="9909" name="Google Shape;9909;p119"/>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119"/>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1" name="Google Shape;9911;p119"/>
          <p:cNvGrpSpPr/>
          <p:nvPr/>
        </p:nvGrpSpPr>
        <p:grpSpPr>
          <a:xfrm>
            <a:off x="6333463" y="3126102"/>
            <a:ext cx="294261" cy="340168"/>
            <a:chOff x="2708700" y="3804850"/>
            <a:chExt cx="417925" cy="483125"/>
          </a:xfrm>
        </p:grpSpPr>
        <p:sp>
          <p:nvSpPr>
            <p:cNvPr id="9912" name="Google Shape;9912;p119"/>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3" name="Google Shape;9913;p119"/>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4" name="Google Shape;9914;p119"/>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5" name="Google Shape;9915;p119"/>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16" name="Google Shape;9916;p119"/>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119"/>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18" name="Google Shape;9918;p119"/>
          <p:cNvGrpSpPr/>
          <p:nvPr/>
        </p:nvGrpSpPr>
        <p:grpSpPr>
          <a:xfrm>
            <a:off x="7570338" y="3127378"/>
            <a:ext cx="331033" cy="337616"/>
            <a:chOff x="4467450" y="3808475"/>
            <a:chExt cx="470150" cy="479500"/>
          </a:xfrm>
        </p:grpSpPr>
        <p:sp>
          <p:nvSpPr>
            <p:cNvPr id="9919" name="Google Shape;9919;p119"/>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0" name="Google Shape;9920;p119"/>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1" name="Google Shape;9921;p119"/>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2" name="Google Shape;9922;p119"/>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3" name="Google Shape;9923;p119"/>
          <p:cNvGrpSpPr/>
          <p:nvPr/>
        </p:nvGrpSpPr>
        <p:grpSpPr>
          <a:xfrm>
            <a:off x="7990685" y="3126102"/>
            <a:ext cx="340186" cy="340168"/>
            <a:chOff x="5053900" y="3804850"/>
            <a:chExt cx="483150" cy="483125"/>
          </a:xfrm>
        </p:grpSpPr>
        <p:sp>
          <p:nvSpPr>
            <p:cNvPr id="9924" name="Google Shape;9924;p119"/>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5" name="Google Shape;9925;p119"/>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6" name="Google Shape;9926;p119"/>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7" name="Google Shape;9927;p119"/>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8" name="Google Shape;9928;p119"/>
          <p:cNvGrpSpPr/>
          <p:nvPr/>
        </p:nvGrpSpPr>
        <p:grpSpPr>
          <a:xfrm>
            <a:off x="7306081" y="3956021"/>
            <a:ext cx="340168" cy="340168"/>
            <a:chOff x="5648375" y="3804850"/>
            <a:chExt cx="483125" cy="483125"/>
          </a:xfrm>
        </p:grpSpPr>
        <p:sp>
          <p:nvSpPr>
            <p:cNvPr id="9929" name="Google Shape;9929;p119"/>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0" name="Google Shape;9930;p119"/>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1" name="Google Shape;9931;p119"/>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2" name="Google Shape;9932;p119"/>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3" name="Google Shape;9933;p119"/>
          <p:cNvGrpSpPr/>
          <p:nvPr/>
        </p:nvGrpSpPr>
        <p:grpSpPr>
          <a:xfrm>
            <a:off x="5596036" y="3968278"/>
            <a:ext cx="280923" cy="315449"/>
            <a:chOff x="6276025" y="3812400"/>
            <a:chExt cx="416800" cy="468025"/>
          </a:xfrm>
        </p:grpSpPr>
        <p:sp>
          <p:nvSpPr>
            <p:cNvPr id="9934" name="Google Shape;9934;p119"/>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5" name="Google Shape;9935;p119"/>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6" name="Google Shape;9936;p119"/>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7" name="Google Shape;9937;p119"/>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8" name="Google Shape;9938;p119"/>
          <p:cNvGrpSpPr/>
          <p:nvPr/>
        </p:nvGrpSpPr>
        <p:grpSpPr>
          <a:xfrm>
            <a:off x="5055293" y="3545089"/>
            <a:ext cx="342615" cy="340186"/>
            <a:chOff x="890400" y="4399350"/>
            <a:chExt cx="486600" cy="483150"/>
          </a:xfrm>
        </p:grpSpPr>
        <p:sp>
          <p:nvSpPr>
            <p:cNvPr id="9939" name="Google Shape;9939;p119"/>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0" name="Google Shape;9940;p119"/>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1" name="Google Shape;9941;p119"/>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2" name="Google Shape;9942;p119"/>
          <p:cNvGrpSpPr/>
          <p:nvPr/>
        </p:nvGrpSpPr>
        <p:grpSpPr>
          <a:xfrm>
            <a:off x="5489588" y="3560368"/>
            <a:ext cx="340168" cy="309628"/>
            <a:chOff x="1487200" y="4421025"/>
            <a:chExt cx="483125" cy="439750"/>
          </a:xfrm>
        </p:grpSpPr>
        <p:sp>
          <p:nvSpPr>
            <p:cNvPr id="9943" name="Google Shape;9943;p119"/>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4" name="Google Shape;9944;p119"/>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5" name="Google Shape;9945;p119"/>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6" name="Google Shape;9946;p119"/>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7" name="Google Shape;9947;p119"/>
          <p:cNvGrpSpPr/>
          <p:nvPr/>
        </p:nvGrpSpPr>
        <p:grpSpPr>
          <a:xfrm>
            <a:off x="5893867" y="3545107"/>
            <a:ext cx="344903" cy="340151"/>
            <a:chOff x="2079300" y="4399325"/>
            <a:chExt cx="489850" cy="483100"/>
          </a:xfrm>
        </p:grpSpPr>
        <p:sp>
          <p:nvSpPr>
            <p:cNvPr id="9948" name="Google Shape;9948;p119"/>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9" name="Google Shape;9949;p119"/>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50" name="Google Shape;9950;p119"/>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51" name="Google Shape;9951;p119"/>
          <p:cNvGrpSpPr/>
          <p:nvPr/>
        </p:nvGrpSpPr>
        <p:grpSpPr>
          <a:xfrm>
            <a:off x="6760439" y="3545107"/>
            <a:ext cx="276236" cy="340151"/>
            <a:chOff x="3316000" y="4399325"/>
            <a:chExt cx="392325" cy="483100"/>
          </a:xfrm>
        </p:grpSpPr>
        <p:sp>
          <p:nvSpPr>
            <p:cNvPr id="9952" name="Google Shape;9952;p119"/>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3" name="Google Shape;9953;p119"/>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4" name="Google Shape;9954;p119"/>
          <p:cNvGrpSpPr/>
          <p:nvPr/>
        </p:nvGrpSpPr>
        <p:grpSpPr>
          <a:xfrm>
            <a:off x="7185179" y="3545089"/>
            <a:ext cx="254022" cy="340186"/>
            <a:chOff x="3926225" y="4399275"/>
            <a:chExt cx="360775" cy="483150"/>
          </a:xfrm>
        </p:grpSpPr>
        <p:sp>
          <p:nvSpPr>
            <p:cNvPr id="9955" name="Google Shape;9955;p119"/>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119"/>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57" name="Google Shape;9957;p119"/>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58" name="Google Shape;9958;p119"/>
          <p:cNvGrpSpPr/>
          <p:nvPr/>
        </p:nvGrpSpPr>
        <p:grpSpPr>
          <a:xfrm>
            <a:off x="7990738" y="3545151"/>
            <a:ext cx="340080" cy="340063"/>
            <a:chOff x="5053975" y="4399375"/>
            <a:chExt cx="483000" cy="482975"/>
          </a:xfrm>
        </p:grpSpPr>
        <p:sp>
          <p:nvSpPr>
            <p:cNvPr id="9959" name="Google Shape;9959;p119"/>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0" name="Google Shape;9960;p119"/>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119"/>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62" name="Google Shape;9962;p119"/>
          <p:cNvGrpSpPr/>
          <p:nvPr/>
        </p:nvGrpSpPr>
        <p:grpSpPr>
          <a:xfrm>
            <a:off x="7750609" y="3956042"/>
            <a:ext cx="340168" cy="340168"/>
            <a:chOff x="5648375" y="4399300"/>
            <a:chExt cx="483125" cy="483125"/>
          </a:xfrm>
        </p:grpSpPr>
        <p:sp>
          <p:nvSpPr>
            <p:cNvPr id="9963" name="Google Shape;9963;p119"/>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4" name="Google Shape;9964;p119"/>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65" name="Google Shape;9965;p119"/>
          <p:cNvGrpSpPr/>
          <p:nvPr/>
        </p:nvGrpSpPr>
        <p:grpSpPr>
          <a:xfrm>
            <a:off x="5981331" y="3974637"/>
            <a:ext cx="330007" cy="302744"/>
            <a:chOff x="6239575" y="4416275"/>
            <a:chExt cx="489625" cy="449175"/>
          </a:xfrm>
        </p:grpSpPr>
        <p:sp>
          <p:nvSpPr>
            <p:cNvPr id="9966" name="Google Shape;9966;p119"/>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7" name="Google Shape;9967;p119"/>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8" name="Google Shape;9968;p119"/>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69" name="Google Shape;9969;p119"/>
          <p:cNvGrpSpPr/>
          <p:nvPr/>
        </p:nvGrpSpPr>
        <p:grpSpPr>
          <a:xfrm>
            <a:off x="3084610" y="3971815"/>
            <a:ext cx="308234" cy="308234"/>
            <a:chOff x="892750" y="4993750"/>
            <a:chExt cx="483125" cy="483125"/>
          </a:xfrm>
        </p:grpSpPr>
        <p:sp>
          <p:nvSpPr>
            <p:cNvPr id="9970" name="Google Shape;9970;p119"/>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1" name="Google Shape;9971;p119"/>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2" name="Google Shape;9972;p119"/>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3" name="Google Shape;9973;p119"/>
          <p:cNvGrpSpPr/>
          <p:nvPr/>
        </p:nvGrpSpPr>
        <p:grpSpPr>
          <a:xfrm>
            <a:off x="1491328" y="3979188"/>
            <a:ext cx="293982" cy="293982"/>
            <a:chOff x="2676100" y="4993750"/>
            <a:chExt cx="483125" cy="483125"/>
          </a:xfrm>
        </p:grpSpPr>
        <p:sp>
          <p:nvSpPr>
            <p:cNvPr id="9974" name="Google Shape;9974;p119"/>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5" name="Google Shape;9975;p119"/>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6" name="Google Shape;9976;p119"/>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7" name="Google Shape;9977;p119"/>
          <p:cNvGrpSpPr/>
          <p:nvPr/>
        </p:nvGrpSpPr>
        <p:grpSpPr>
          <a:xfrm>
            <a:off x="4322435" y="3971815"/>
            <a:ext cx="308234" cy="308234"/>
            <a:chOff x="3270550" y="4993750"/>
            <a:chExt cx="483125" cy="483125"/>
          </a:xfrm>
        </p:grpSpPr>
        <p:sp>
          <p:nvSpPr>
            <p:cNvPr id="9978" name="Google Shape;9978;p119"/>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9" name="Google Shape;9979;p119"/>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0" name="Google Shape;9980;p119"/>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81" name="Google Shape;9981;p119"/>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82" name="Google Shape;9982;p119"/>
          <p:cNvGrpSpPr/>
          <p:nvPr/>
        </p:nvGrpSpPr>
        <p:grpSpPr>
          <a:xfrm>
            <a:off x="2288093" y="3979142"/>
            <a:ext cx="293997" cy="294073"/>
            <a:chOff x="4459450" y="4993700"/>
            <a:chExt cx="483150" cy="483275"/>
          </a:xfrm>
        </p:grpSpPr>
        <p:sp>
          <p:nvSpPr>
            <p:cNvPr id="9983" name="Google Shape;9983;p119"/>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4" name="Google Shape;9984;p119"/>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5" name="Google Shape;9985;p119"/>
          <p:cNvGrpSpPr/>
          <p:nvPr/>
        </p:nvGrpSpPr>
        <p:grpSpPr>
          <a:xfrm>
            <a:off x="3497219" y="3971815"/>
            <a:ext cx="308234" cy="308234"/>
            <a:chOff x="1487200" y="4993750"/>
            <a:chExt cx="483125" cy="483125"/>
          </a:xfrm>
        </p:grpSpPr>
        <p:sp>
          <p:nvSpPr>
            <p:cNvPr id="9986" name="Google Shape;9986;p11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7" name="Google Shape;9987;p11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8" name="Google Shape;9988;p119"/>
          <p:cNvGrpSpPr/>
          <p:nvPr/>
        </p:nvGrpSpPr>
        <p:grpSpPr>
          <a:xfrm>
            <a:off x="3909829" y="3971815"/>
            <a:ext cx="308234" cy="308234"/>
            <a:chOff x="2081650" y="4993750"/>
            <a:chExt cx="483125" cy="483125"/>
          </a:xfrm>
        </p:grpSpPr>
        <p:sp>
          <p:nvSpPr>
            <p:cNvPr id="9989" name="Google Shape;9989;p11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0" name="Google Shape;9990;p11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91" name="Google Shape;9991;p119"/>
          <p:cNvGrpSpPr/>
          <p:nvPr/>
        </p:nvGrpSpPr>
        <p:grpSpPr>
          <a:xfrm>
            <a:off x="2686471" y="3979142"/>
            <a:ext cx="293997" cy="294073"/>
            <a:chOff x="5053900" y="4993700"/>
            <a:chExt cx="483150" cy="483275"/>
          </a:xfrm>
        </p:grpSpPr>
        <p:sp>
          <p:nvSpPr>
            <p:cNvPr id="9992" name="Google Shape;9992;p119"/>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3" name="Google Shape;9993;p119"/>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94" name="Google Shape;9994;p11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6"/>
          <p:cNvSpPr/>
          <p:nvPr/>
        </p:nvSpPr>
        <p:spPr>
          <a:xfrm flipH="1">
            <a:off x="4173025" y="3629850"/>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6"/>
          <p:cNvSpPr txBox="1">
            <a:spLocks noGrp="1"/>
          </p:cNvSpPr>
          <p:nvPr>
            <p:ph type="title"/>
          </p:nvPr>
        </p:nvSpPr>
        <p:spPr>
          <a:xfrm>
            <a:off x="4419675" y="2154900"/>
            <a:ext cx="3851400" cy="57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P</a:t>
            </a:r>
            <a:r>
              <a:rPr lang="en" dirty="0"/>
              <a:t>enjelasan</a:t>
            </a:r>
            <a:endParaRPr dirty="0">
              <a:solidFill>
                <a:schemeClr val="accent6"/>
              </a:solidFill>
            </a:endParaRPr>
          </a:p>
        </p:txBody>
      </p:sp>
      <p:sp>
        <p:nvSpPr>
          <p:cNvPr id="453" name="Google Shape;453;p76"/>
          <p:cNvSpPr txBox="1">
            <a:spLocks noGrp="1"/>
          </p:cNvSpPr>
          <p:nvPr>
            <p:ph type="title" idx="2"/>
          </p:nvPr>
        </p:nvSpPr>
        <p:spPr>
          <a:xfrm>
            <a:off x="6720926" y="950610"/>
            <a:ext cx="1550100" cy="122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454" name="Google Shape;454;p76"/>
          <p:cNvSpPr txBox="1">
            <a:spLocks noGrp="1"/>
          </p:cNvSpPr>
          <p:nvPr>
            <p:ph type="subTitle" idx="1"/>
          </p:nvPr>
        </p:nvSpPr>
        <p:spPr>
          <a:xfrm rot="279">
            <a:off x="4569062" y="3630000"/>
            <a:ext cx="3702300" cy="46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Studi Kasus : Perpustakaan</a:t>
            </a:r>
            <a:endParaRPr dirty="0"/>
          </a:p>
        </p:txBody>
      </p:sp>
      <p:sp>
        <p:nvSpPr>
          <p:cNvPr id="455" name="Google Shape;455;p76"/>
          <p:cNvSpPr/>
          <p:nvPr/>
        </p:nvSpPr>
        <p:spPr>
          <a:xfrm>
            <a:off x="5542241" y="2898700"/>
            <a:ext cx="2521574" cy="461100"/>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Use Case</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8"/>
        <p:cNvGrpSpPr/>
        <p:nvPr/>
      </p:nvGrpSpPr>
      <p:grpSpPr>
        <a:xfrm>
          <a:off x="0" y="0"/>
          <a:ext cx="0" cy="0"/>
          <a:chOff x="0" y="0"/>
          <a:chExt cx="0" cy="0"/>
        </a:xfrm>
      </p:grpSpPr>
      <p:sp>
        <p:nvSpPr>
          <p:cNvPr id="9999" name="Google Shape;9999;p120"/>
          <p:cNvSpPr/>
          <p:nvPr/>
        </p:nvSpPr>
        <p:spPr>
          <a:xfrm>
            <a:off x="844100" y="1308173"/>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0"/>
          <p:cNvSpPr/>
          <p:nvPr/>
        </p:nvSpPr>
        <p:spPr>
          <a:xfrm>
            <a:off x="844104" y="1772778"/>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0"/>
          <p:cNvSpPr/>
          <p:nvPr/>
        </p:nvSpPr>
        <p:spPr>
          <a:xfrm>
            <a:off x="852434" y="2202562"/>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2" name="Google Shape;10002;p120"/>
          <p:cNvGrpSpPr/>
          <p:nvPr/>
        </p:nvGrpSpPr>
        <p:grpSpPr>
          <a:xfrm>
            <a:off x="2987728" y="1336070"/>
            <a:ext cx="371882" cy="373766"/>
            <a:chOff x="-41270450" y="1973375"/>
            <a:chExt cx="315850" cy="317450"/>
          </a:xfrm>
        </p:grpSpPr>
        <p:sp>
          <p:nvSpPr>
            <p:cNvPr id="10003" name="Google Shape;10003;p120"/>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0"/>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20"/>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20"/>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120"/>
          <p:cNvGrpSpPr/>
          <p:nvPr/>
        </p:nvGrpSpPr>
        <p:grpSpPr>
          <a:xfrm>
            <a:off x="3005407" y="1783026"/>
            <a:ext cx="395871" cy="372088"/>
            <a:chOff x="-41291625" y="2339025"/>
            <a:chExt cx="336225" cy="316025"/>
          </a:xfrm>
        </p:grpSpPr>
        <p:sp>
          <p:nvSpPr>
            <p:cNvPr id="10008" name="Google Shape;10008;p120"/>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0"/>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0" name="Google Shape;10010;p120"/>
          <p:cNvSpPr/>
          <p:nvPr/>
        </p:nvSpPr>
        <p:spPr>
          <a:xfrm>
            <a:off x="2982027" y="1970041"/>
            <a:ext cx="0" cy="29"/>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0"/>
          <p:cNvSpPr/>
          <p:nvPr/>
        </p:nvSpPr>
        <p:spPr>
          <a:xfrm>
            <a:off x="3016426" y="2215314"/>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0"/>
          <p:cNvSpPr/>
          <p:nvPr/>
        </p:nvSpPr>
        <p:spPr>
          <a:xfrm>
            <a:off x="1807487" y="2652012"/>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20"/>
          <p:cNvSpPr/>
          <p:nvPr/>
        </p:nvSpPr>
        <p:spPr>
          <a:xfrm>
            <a:off x="1759274" y="3082043"/>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20"/>
          <p:cNvSpPr/>
          <p:nvPr/>
        </p:nvSpPr>
        <p:spPr>
          <a:xfrm>
            <a:off x="1735189" y="3576077"/>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0"/>
          <p:cNvSpPr/>
          <p:nvPr/>
        </p:nvSpPr>
        <p:spPr>
          <a:xfrm>
            <a:off x="3953247" y="2652248"/>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6" name="Google Shape;10016;p120"/>
          <p:cNvGrpSpPr/>
          <p:nvPr/>
        </p:nvGrpSpPr>
        <p:grpSpPr>
          <a:xfrm>
            <a:off x="1229534" y="1308077"/>
            <a:ext cx="396931" cy="373147"/>
            <a:chOff x="-42804750" y="1949600"/>
            <a:chExt cx="337125" cy="316925"/>
          </a:xfrm>
        </p:grpSpPr>
        <p:sp>
          <p:nvSpPr>
            <p:cNvPr id="10017" name="Google Shape;10017;p120"/>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20"/>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20"/>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120"/>
          <p:cNvGrpSpPr/>
          <p:nvPr/>
        </p:nvGrpSpPr>
        <p:grpSpPr>
          <a:xfrm>
            <a:off x="1292211" y="1760773"/>
            <a:ext cx="335706" cy="364258"/>
            <a:chOff x="-42778750" y="2320125"/>
            <a:chExt cx="285125" cy="309375"/>
          </a:xfrm>
        </p:grpSpPr>
        <p:sp>
          <p:nvSpPr>
            <p:cNvPr id="10021" name="Google Shape;10021;p120"/>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0"/>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120"/>
          <p:cNvGrpSpPr/>
          <p:nvPr/>
        </p:nvGrpSpPr>
        <p:grpSpPr>
          <a:xfrm>
            <a:off x="1269879" y="2207778"/>
            <a:ext cx="375591" cy="374678"/>
            <a:chOff x="-42796875" y="2680675"/>
            <a:chExt cx="319000" cy="318225"/>
          </a:xfrm>
        </p:grpSpPr>
        <p:sp>
          <p:nvSpPr>
            <p:cNvPr id="10024" name="Google Shape;10024;p120"/>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20"/>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0"/>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20"/>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20"/>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9" name="Google Shape;10029;p120"/>
          <p:cNvSpPr/>
          <p:nvPr/>
        </p:nvSpPr>
        <p:spPr>
          <a:xfrm>
            <a:off x="3439644" y="1333692"/>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0"/>
          <p:cNvSpPr/>
          <p:nvPr/>
        </p:nvSpPr>
        <p:spPr>
          <a:xfrm>
            <a:off x="3459773" y="1815159"/>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0"/>
          <p:cNvSpPr/>
          <p:nvPr/>
        </p:nvSpPr>
        <p:spPr>
          <a:xfrm>
            <a:off x="3469303" y="2215314"/>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20"/>
          <p:cNvSpPr/>
          <p:nvPr/>
        </p:nvSpPr>
        <p:spPr>
          <a:xfrm>
            <a:off x="2230466" y="2652012"/>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20"/>
          <p:cNvSpPr/>
          <p:nvPr/>
        </p:nvSpPr>
        <p:spPr>
          <a:xfrm>
            <a:off x="2117481" y="3435574"/>
            <a:ext cx="29" cy="29"/>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4" name="Google Shape;10034;p120"/>
          <p:cNvGrpSpPr/>
          <p:nvPr/>
        </p:nvGrpSpPr>
        <p:grpSpPr>
          <a:xfrm>
            <a:off x="2168150" y="3086053"/>
            <a:ext cx="390426" cy="369586"/>
            <a:chOff x="-39055650" y="2315975"/>
            <a:chExt cx="331600" cy="313900"/>
          </a:xfrm>
        </p:grpSpPr>
        <p:sp>
          <p:nvSpPr>
            <p:cNvPr id="10035" name="Google Shape;10035;p120"/>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20"/>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7" name="Google Shape;10037;p120"/>
          <p:cNvSpPr/>
          <p:nvPr/>
        </p:nvSpPr>
        <p:spPr>
          <a:xfrm>
            <a:off x="2174857" y="3604055"/>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20"/>
          <p:cNvSpPr/>
          <p:nvPr/>
        </p:nvSpPr>
        <p:spPr>
          <a:xfrm>
            <a:off x="3995440" y="3071387"/>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9" name="Google Shape;10039;p120"/>
          <p:cNvGrpSpPr/>
          <p:nvPr/>
        </p:nvGrpSpPr>
        <p:grpSpPr>
          <a:xfrm>
            <a:off x="1659816" y="1308254"/>
            <a:ext cx="380241" cy="371793"/>
            <a:chOff x="-42430625" y="1949750"/>
            <a:chExt cx="322950" cy="315775"/>
          </a:xfrm>
        </p:grpSpPr>
        <p:sp>
          <p:nvSpPr>
            <p:cNvPr id="10040" name="Google Shape;10040;p120"/>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20"/>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20"/>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20"/>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4" name="Google Shape;10044;p120"/>
          <p:cNvSpPr/>
          <p:nvPr/>
        </p:nvSpPr>
        <p:spPr>
          <a:xfrm>
            <a:off x="1719036" y="1755820"/>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20"/>
          <p:cNvSpPr/>
          <p:nvPr/>
        </p:nvSpPr>
        <p:spPr>
          <a:xfrm>
            <a:off x="1696509" y="2188264"/>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20"/>
          <p:cNvSpPr/>
          <p:nvPr/>
        </p:nvSpPr>
        <p:spPr>
          <a:xfrm>
            <a:off x="3917021" y="1342493"/>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20"/>
          <p:cNvSpPr/>
          <p:nvPr/>
        </p:nvSpPr>
        <p:spPr>
          <a:xfrm>
            <a:off x="3936416" y="1781781"/>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20"/>
          <p:cNvSpPr/>
          <p:nvPr/>
        </p:nvSpPr>
        <p:spPr>
          <a:xfrm>
            <a:off x="3906859" y="2214107"/>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20"/>
          <p:cNvSpPr/>
          <p:nvPr/>
        </p:nvSpPr>
        <p:spPr>
          <a:xfrm>
            <a:off x="2616350" y="2648981"/>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0" name="Google Shape;10050;p120"/>
          <p:cNvGrpSpPr/>
          <p:nvPr/>
        </p:nvGrpSpPr>
        <p:grpSpPr>
          <a:xfrm>
            <a:off x="2623344" y="3084199"/>
            <a:ext cx="372824" cy="372058"/>
            <a:chOff x="-38686275" y="2314400"/>
            <a:chExt cx="316650" cy="316000"/>
          </a:xfrm>
        </p:grpSpPr>
        <p:sp>
          <p:nvSpPr>
            <p:cNvPr id="10051" name="Google Shape;10051;p120"/>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20"/>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120"/>
          <p:cNvGrpSpPr/>
          <p:nvPr/>
        </p:nvGrpSpPr>
        <p:grpSpPr>
          <a:xfrm>
            <a:off x="2621946" y="3576239"/>
            <a:ext cx="375620" cy="373736"/>
            <a:chOff x="-38686275" y="2682250"/>
            <a:chExt cx="319025" cy="317425"/>
          </a:xfrm>
        </p:grpSpPr>
        <p:sp>
          <p:nvSpPr>
            <p:cNvPr id="10054" name="Google Shape;10054;p120"/>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20"/>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120"/>
          <p:cNvGrpSpPr/>
          <p:nvPr/>
        </p:nvGrpSpPr>
        <p:grpSpPr>
          <a:xfrm>
            <a:off x="3940328" y="3574782"/>
            <a:ext cx="391368" cy="376650"/>
            <a:chOff x="-37534750" y="2668075"/>
            <a:chExt cx="332400" cy="319900"/>
          </a:xfrm>
        </p:grpSpPr>
        <p:sp>
          <p:nvSpPr>
            <p:cNvPr id="10057" name="Google Shape;10057;p120"/>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20"/>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9" name="Google Shape;10059;p120"/>
          <p:cNvSpPr/>
          <p:nvPr/>
        </p:nvSpPr>
        <p:spPr>
          <a:xfrm>
            <a:off x="2106751" y="1307496"/>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0" name="Google Shape;10060;p120"/>
          <p:cNvGrpSpPr/>
          <p:nvPr/>
        </p:nvGrpSpPr>
        <p:grpSpPr>
          <a:xfrm>
            <a:off x="2131694" y="1755917"/>
            <a:ext cx="375591" cy="374060"/>
            <a:chOff x="-42062025" y="2316000"/>
            <a:chExt cx="319000" cy="317700"/>
          </a:xfrm>
        </p:grpSpPr>
        <p:sp>
          <p:nvSpPr>
            <p:cNvPr id="10061" name="Google Shape;10061;p120"/>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20"/>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3" name="Google Shape;10063;p120"/>
          <p:cNvSpPr/>
          <p:nvPr/>
        </p:nvSpPr>
        <p:spPr>
          <a:xfrm>
            <a:off x="2135027" y="2187352"/>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4" name="Google Shape;10064;p120"/>
          <p:cNvGrpSpPr/>
          <p:nvPr/>
        </p:nvGrpSpPr>
        <p:grpSpPr>
          <a:xfrm>
            <a:off x="876569" y="2667020"/>
            <a:ext cx="330143" cy="368173"/>
            <a:chOff x="-40150450" y="1977325"/>
            <a:chExt cx="280400" cy="312700"/>
          </a:xfrm>
        </p:grpSpPr>
        <p:sp>
          <p:nvSpPr>
            <p:cNvPr id="10065" name="Google Shape;10065;p120"/>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0"/>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0"/>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20"/>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20"/>
          <p:cNvGrpSpPr/>
          <p:nvPr/>
        </p:nvGrpSpPr>
        <p:grpSpPr>
          <a:xfrm>
            <a:off x="870534" y="3126239"/>
            <a:ext cx="342211" cy="372824"/>
            <a:chOff x="-40160700" y="2339625"/>
            <a:chExt cx="290650" cy="316650"/>
          </a:xfrm>
        </p:grpSpPr>
        <p:sp>
          <p:nvSpPr>
            <p:cNvPr id="10070" name="Google Shape;10070;p120"/>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20"/>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20"/>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0"/>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120"/>
          <p:cNvGrpSpPr/>
          <p:nvPr/>
        </p:nvGrpSpPr>
        <p:grpSpPr>
          <a:xfrm>
            <a:off x="852359" y="3576695"/>
            <a:ext cx="375591" cy="372824"/>
            <a:chOff x="-40171725" y="2705875"/>
            <a:chExt cx="319000" cy="316650"/>
          </a:xfrm>
        </p:grpSpPr>
        <p:sp>
          <p:nvSpPr>
            <p:cNvPr id="10075" name="Google Shape;10075;p120"/>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20"/>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120"/>
          <p:cNvGrpSpPr/>
          <p:nvPr/>
        </p:nvGrpSpPr>
        <p:grpSpPr>
          <a:xfrm>
            <a:off x="3109957" y="2651151"/>
            <a:ext cx="272686" cy="373766"/>
            <a:chOff x="-38275925" y="1946600"/>
            <a:chExt cx="231600" cy="317450"/>
          </a:xfrm>
        </p:grpSpPr>
        <p:sp>
          <p:nvSpPr>
            <p:cNvPr id="10078" name="Google Shape;10078;p120"/>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20"/>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0" name="Google Shape;10080;p120"/>
          <p:cNvSpPr/>
          <p:nvPr/>
        </p:nvSpPr>
        <p:spPr>
          <a:xfrm>
            <a:off x="3057873" y="3082867"/>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20"/>
          <p:cNvSpPr/>
          <p:nvPr/>
        </p:nvSpPr>
        <p:spPr>
          <a:xfrm>
            <a:off x="3137950" y="3575768"/>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2" name="Google Shape;10082;p120"/>
          <p:cNvGrpSpPr/>
          <p:nvPr/>
        </p:nvGrpSpPr>
        <p:grpSpPr>
          <a:xfrm>
            <a:off x="2173841" y="4048593"/>
            <a:ext cx="382096" cy="371911"/>
            <a:chOff x="-37190575" y="1951325"/>
            <a:chExt cx="324525" cy="315875"/>
          </a:xfrm>
        </p:grpSpPr>
        <p:sp>
          <p:nvSpPr>
            <p:cNvPr id="10083" name="Google Shape;10083;p120"/>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0"/>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0"/>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20"/>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20"/>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8" name="Google Shape;10088;p120"/>
          <p:cNvSpPr/>
          <p:nvPr/>
        </p:nvSpPr>
        <p:spPr>
          <a:xfrm>
            <a:off x="2541596" y="1305641"/>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9" name="Google Shape;10089;p120"/>
          <p:cNvGrpSpPr/>
          <p:nvPr/>
        </p:nvGrpSpPr>
        <p:grpSpPr>
          <a:xfrm>
            <a:off x="2574144" y="1834744"/>
            <a:ext cx="373736" cy="293055"/>
            <a:chOff x="-41694200" y="2382950"/>
            <a:chExt cx="317425" cy="248900"/>
          </a:xfrm>
        </p:grpSpPr>
        <p:sp>
          <p:nvSpPr>
            <p:cNvPr id="10090" name="Google Shape;10090;p120"/>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20"/>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120"/>
          <p:cNvGrpSpPr/>
          <p:nvPr/>
        </p:nvGrpSpPr>
        <p:grpSpPr>
          <a:xfrm>
            <a:off x="2570967" y="2188052"/>
            <a:ext cx="375591" cy="373766"/>
            <a:chOff x="-41695775" y="2683025"/>
            <a:chExt cx="319000" cy="317450"/>
          </a:xfrm>
        </p:grpSpPr>
        <p:sp>
          <p:nvSpPr>
            <p:cNvPr id="10093" name="Google Shape;10093;p120"/>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20"/>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20"/>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120"/>
          <p:cNvGrpSpPr/>
          <p:nvPr/>
        </p:nvGrpSpPr>
        <p:grpSpPr>
          <a:xfrm>
            <a:off x="1313266" y="2680822"/>
            <a:ext cx="342211" cy="375620"/>
            <a:chOff x="-39792875" y="1971800"/>
            <a:chExt cx="290650" cy="319025"/>
          </a:xfrm>
        </p:grpSpPr>
        <p:sp>
          <p:nvSpPr>
            <p:cNvPr id="10097" name="Google Shape;10097;p120"/>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20"/>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9" name="Google Shape;10099;p120"/>
          <p:cNvSpPr/>
          <p:nvPr/>
        </p:nvSpPr>
        <p:spPr>
          <a:xfrm>
            <a:off x="1296433" y="3576475"/>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0" name="Google Shape;10100;p120"/>
          <p:cNvGrpSpPr/>
          <p:nvPr/>
        </p:nvGrpSpPr>
        <p:grpSpPr>
          <a:xfrm>
            <a:off x="3490328" y="2653006"/>
            <a:ext cx="383950" cy="372618"/>
            <a:chOff x="-37956150" y="1948175"/>
            <a:chExt cx="326100" cy="316475"/>
          </a:xfrm>
        </p:grpSpPr>
        <p:sp>
          <p:nvSpPr>
            <p:cNvPr id="10101" name="Google Shape;10101;p120"/>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20"/>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20"/>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120"/>
          <p:cNvGrpSpPr/>
          <p:nvPr/>
        </p:nvGrpSpPr>
        <p:grpSpPr>
          <a:xfrm>
            <a:off x="1323705" y="3129047"/>
            <a:ext cx="324609" cy="374825"/>
            <a:chOff x="-39783425" y="2337925"/>
            <a:chExt cx="275700" cy="318350"/>
          </a:xfrm>
        </p:grpSpPr>
        <p:sp>
          <p:nvSpPr>
            <p:cNvPr id="10105" name="Google Shape;10105;p120"/>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0"/>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120"/>
          <p:cNvGrpSpPr/>
          <p:nvPr/>
        </p:nvGrpSpPr>
        <p:grpSpPr>
          <a:xfrm>
            <a:off x="3497847" y="3160259"/>
            <a:ext cx="375620" cy="243015"/>
            <a:chOff x="-37953000" y="2379000"/>
            <a:chExt cx="319025" cy="206400"/>
          </a:xfrm>
        </p:grpSpPr>
        <p:sp>
          <p:nvSpPr>
            <p:cNvPr id="10108" name="Google Shape;10108;p120"/>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20"/>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20"/>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20"/>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20"/>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3" name="Google Shape;10113;p120"/>
          <p:cNvSpPr/>
          <p:nvPr/>
        </p:nvSpPr>
        <p:spPr>
          <a:xfrm>
            <a:off x="3490950" y="3575768"/>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20"/>
          <p:cNvSpPr/>
          <p:nvPr/>
        </p:nvSpPr>
        <p:spPr>
          <a:xfrm>
            <a:off x="2669201" y="4047649"/>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20"/>
          <p:cNvSpPr txBox="1">
            <a:spLocks noGrp="1"/>
          </p:cNvSpPr>
          <p:nvPr>
            <p:ph type="title" idx="4294967295"/>
          </p:nvPr>
        </p:nvSpPr>
        <p:spPr>
          <a:xfrm>
            <a:off x="849675" y="722092"/>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16" name="Google Shape;10116;p120"/>
          <p:cNvSpPr txBox="1">
            <a:spLocks noGrp="1"/>
          </p:cNvSpPr>
          <p:nvPr>
            <p:ph type="title" idx="4294967295"/>
          </p:nvPr>
        </p:nvSpPr>
        <p:spPr>
          <a:xfrm>
            <a:off x="4858400" y="722092"/>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10117" name="Google Shape;10117;p120"/>
          <p:cNvSpPr/>
          <p:nvPr/>
        </p:nvSpPr>
        <p:spPr>
          <a:xfrm>
            <a:off x="486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8" name="Google Shape;10118;p120"/>
          <p:cNvGrpSpPr/>
          <p:nvPr/>
        </p:nvGrpSpPr>
        <p:grpSpPr>
          <a:xfrm>
            <a:off x="4865594" y="1782519"/>
            <a:ext cx="354107" cy="355063"/>
            <a:chOff x="-28467625" y="2331750"/>
            <a:chExt cx="296150" cy="296950"/>
          </a:xfrm>
        </p:grpSpPr>
        <p:sp>
          <p:nvSpPr>
            <p:cNvPr id="10119" name="Google Shape;10119;p120"/>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20"/>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120"/>
          <p:cNvGrpSpPr/>
          <p:nvPr/>
        </p:nvGrpSpPr>
        <p:grpSpPr>
          <a:xfrm>
            <a:off x="4879719" y="2225601"/>
            <a:ext cx="325858" cy="351327"/>
            <a:chOff x="-28461325" y="2701925"/>
            <a:chExt cx="272525" cy="293825"/>
          </a:xfrm>
        </p:grpSpPr>
        <p:sp>
          <p:nvSpPr>
            <p:cNvPr id="10122" name="Google Shape;10122;p120"/>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20"/>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20"/>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120"/>
          <p:cNvGrpSpPr/>
          <p:nvPr/>
        </p:nvGrpSpPr>
        <p:grpSpPr>
          <a:xfrm>
            <a:off x="7103910" y="1399238"/>
            <a:ext cx="354107" cy="226974"/>
            <a:chOff x="-26585200" y="2025375"/>
            <a:chExt cx="296150" cy="189825"/>
          </a:xfrm>
        </p:grpSpPr>
        <p:sp>
          <p:nvSpPr>
            <p:cNvPr id="10126" name="Google Shape;10126;p120"/>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20"/>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20"/>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20"/>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20"/>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120"/>
          <p:cNvGrpSpPr/>
          <p:nvPr/>
        </p:nvGrpSpPr>
        <p:grpSpPr>
          <a:xfrm>
            <a:off x="7104373" y="1783461"/>
            <a:ext cx="353180" cy="353180"/>
            <a:chOff x="-26584425" y="2340425"/>
            <a:chExt cx="295375" cy="295375"/>
          </a:xfrm>
        </p:grpSpPr>
        <p:sp>
          <p:nvSpPr>
            <p:cNvPr id="10132" name="Google Shape;10132;p120"/>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20"/>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20"/>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20"/>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20"/>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20"/>
          <p:cNvGrpSpPr/>
          <p:nvPr/>
        </p:nvGrpSpPr>
        <p:grpSpPr>
          <a:xfrm>
            <a:off x="7099202" y="2224555"/>
            <a:ext cx="363523" cy="353419"/>
            <a:chOff x="-26585200" y="2710400"/>
            <a:chExt cx="304025" cy="295575"/>
          </a:xfrm>
        </p:grpSpPr>
        <p:sp>
          <p:nvSpPr>
            <p:cNvPr id="10138" name="Google Shape;10138;p120"/>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20"/>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20"/>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20"/>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20"/>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20"/>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20"/>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20"/>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20"/>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20"/>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20"/>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20"/>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120"/>
          <p:cNvGrpSpPr/>
          <p:nvPr/>
        </p:nvGrpSpPr>
        <p:grpSpPr>
          <a:xfrm>
            <a:off x="5754337" y="2666033"/>
            <a:ext cx="354136" cy="353210"/>
            <a:chOff x="-24709875" y="1970225"/>
            <a:chExt cx="296175" cy="295400"/>
          </a:xfrm>
        </p:grpSpPr>
        <p:sp>
          <p:nvSpPr>
            <p:cNvPr id="10151" name="Google Shape;10151;p120"/>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20"/>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3" name="Google Shape;10153;p120"/>
          <p:cNvGrpSpPr/>
          <p:nvPr/>
        </p:nvGrpSpPr>
        <p:grpSpPr>
          <a:xfrm>
            <a:off x="5786352" y="3112911"/>
            <a:ext cx="290107" cy="354107"/>
            <a:chOff x="-24683100" y="2340425"/>
            <a:chExt cx="242625" cy="296150"/>
          </a:xfrm>
        </p:grpSpPr>
        <p:sp>
          <p:nvSpPr>
            <p:cNvPr id="10154" name="Google Shape;10154;p120"/>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20"/>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20"/>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20"/>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8" name="Google Shape;10158;p120"/>
          <p:cNvSpPr/>
          <p:nvPr/>
        </p:nvSpPr>
        <p:spPr>
          <a:xfrm>
            <a:off x="578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9" name="Google Shape;10159;p120"/>
          <p:cNvGrpSpPr/>
          <p:nvPr/>
        </p:nvGrpSpPr>
        <p:grpSpPr>
          <a:xfrm>
            <a:off x="7992594" y="2666033"/>
            <a:ext cx="360713" cy="353210"/>
            <a:chOff x="-22881800" y="1971800"/>
            <a:chExt cx="301675" cy="295400"/>
          </a:xfrm>
        </p:grpSpPr>
        <p:sp>
          <p:nvSpPr>
            <p:cNvPr id="10160" name="Google Shape;10160;p120"/>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20"/>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20"/>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20"/>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20"/>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20"/>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6" name="Google Shape;10166;p120"/>
          <p:cNvSpPr/>
          <p:nvPr/>
        </p:nvSpPr>
        <p:spPr>
          <a:xfrm>
            <a:off x="532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20"/>
          <p:cNvSpPr/>
          <p:nvPr/>
        </p:nvSpPr>
        <p:spPr>
          <a:xfrm>
            <a:off x="530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8" name="Google Shape;10168;p120"/>
          <p:cNvGrpSpPr/>
          <p:nvPr/>
        </p:nvGrpSpPr>
        <p:grpSpPr>
          <a:xfrm>
            <a:off x="5368939" y="2224196"/>
            <a:ext cx="227930" cy="354136"/>
            <a:chOff x="-28043900" y="2701925"/>
            <a:chExt cx="190625" cy="296175"/>
          </a:xfrm>
        </p:grpSpPr>
        <p:sp>
          <p:nvSpPr>
            <p:cNvPr id="10169" name="Google Shape;10169;p120"/>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20"/>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20"/>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20"/>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20"/>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120"/>
          <p:cNvGrpSpPr/>
          <p:nvPr/>
        </p:nvGrpSpPr>
        <p:grpSpPr>
          <a:xfrm>
            <a:off x="7541805" y="1336135"/>
            <a:ext cx="354136" cy="353180"/>
            <a:chOff x="-26215025" y="1971025"/>
            <a:chExt cx="296175" cy="295375"/>
          </a:xfrm>
        </p:grpSpPr>
        <p:sp>
          <p:nvSpPr>
            <p:cNvPr id="10175" name="Google Shape;10175;p120"/>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20"/>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20"/>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20"/>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20"/>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20"/>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20"/>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20"/>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120"/>
          <p:cNvGrpSpPr/>
          <p:nvPr/>
        </p:nvGrpSpPr>
        <p:grpSpPr>
          <a:xfrm>
            <a:off x="7541327" y="1783924"/>
            <a:ext cx="355093" cy="352253"/>
            <a:chOff x="-26215825" y="2341200"/>
            <a:chExt cx="296975" cy="294600"/>
          </a:xfrm>
        </p:grpSpPr>
        <p:sp>
          <p:nvSpPr>
            <p:cNvPr id="10184" name="Google Shape;10184;p120"/>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20"/>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20"/>
          <p:cNvGrpSpPr/>
          <p:nvPr/>
        </p:nvGrpSpPr>
        <p:grpSpPr>
          <a:xfrm>
            <a:off x="7573357" y="2224674"/>
            <a:ext cx="291033" cy="353180"/>
            <a:chOff x="-26179575" y="2710600"/>
            <a:chExt cx="243400" cy="295375"/>
          </a:xfrm>
        </p:grpSpPr>
        <p:sp>
          <p:nvSpPr>
            <p:cNvPr id="10187" name="Google Shape;10187;p120"/>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20"/>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20"/>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120"/>
          <p:cNvGrpSpPr/>
          <p:nvPr/>
        </p:nvGrpSpPr>
        <p:grpSpPr>
          <a:xfrm>
            <a:off x="6212417" y="2666048"/>
            <a:ext cx="337187" cy="353180"/>
            <a:chOff x="-24328675" y="1971025"/>
            <a:chExt cx="282000" cy="295375"/>
          </a:xfrm>
        </p:grpSpPr>
        <p:sp>
          <p:nvSpPr>
            <p:cNvPr id="10191" name="Google Shape;10191;p120"/>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20"/>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120"/>
          <p:cNvGrpSpPr/>
          <p:nvPr/>
        </p:nvGrpSpPr>
        <p:grpSpPr>
          <a:xfrm>
            <a:off x="6214778" y="3113374"/>
            <a:ext cx="332464" cy="353180"/>
            <a:chOff x="-24330250" y="2340425"/>
            <a:chExt cx="278050" cy="295375"/>
          </a:xfrm>
        </p:grpSpPr>
        <p:sp>
          <p:nvSpPr>
            <p:cNvPr id="10194" name="Google Shape;10194;p120"/>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20"/>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20"/>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20"/>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20"/>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20"/>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20"/>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120"/>
          <p:cNvGrpSpPr/>
          <p:nvPr/>
        </p:nvGrpSpPr>
        <p:grpSpPr>
          <a:xfrm>
            <a:off x="6204420" y="3554587"/>
            <a:ext cx="353180" cy="353180"/>
            <a:chOff x="-24338900" y="2710600"/>
            <a:chExt cx="295375" cy="295375"/>
          </a:xfrm>
        </p:grpSpPr>
        <p:sp>
          <p:nvSpPr>
            <p:cNvPr id="10202" name="Google Shape;10202;p120"/>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20"/>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120"/>
          <p:cNvGrpSpPr/>
          <p:nvPr/>
        </p:nvGrpSpPr>
        <p:grpSpPr>
          <a:xfrm>
            <a:off x="7995419" y="3113972"/>
            <a:ext cx="355063" cy="351984"/>
            <a:chOff x="-22859750" y="2335900"/>
            <a:chExt cx="296950" cy="294375"/>
          </a:xfrm>
        </p:grpSpPr>
        <p:sp>
          <p:nvSpPr>
            <p:cNvPr id="10205" name="Google Shape;10205;p120"/>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20"/>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20"/>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120"/>
          <p:cNvGrpSpPr/>
          <p:nvPr/>
        </p:nvGrpSpPr>
        <p:grpSpPr>
          <a:xfrm>
            <a:off x="5774767" y="1336120"/>
            <a:ext cx="311749" cy="353210"/>
            <a:chOff x="-27710725" y="1959200"/>
            <a:chExt cx="260725" cy="295400"/>
          </a:xfrm>
        </p:grpSpPr>
        <p:sp>
          <p:nvSpPr>
            <p:cNvPr id="10209" name="Google Shape;10209;p120"/>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20"/>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120"/>
          <p:cNvGrpSpPr/>
          <p:nvPr/>
        </p:nvGrpSpPr>
        <p:grpSpPr>
          <a:xfrm>
            <a:off x="5752631" y="1844666"/>
            <a:ext cx="356020" cy="230770"/>
            <a:chOff x="-27728850" y="2382950"/>
            <a:chExt cx="297750" cy="193000"/>
          </a:xfrm>
        </p:grpSpPr>
        <p:sp>
          <p:nvSpPr>
            <p:cNvPr id="10212" name="Google Shape;10212;p12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2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2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5" name="Google Shape;10215;p120"/>
          <p:cNvSpPr/>
          <p:nvPr/>
        </p:nvSpPr>
        <p:spPr>
          <a:xfrm>
            <a:off x="575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20"/>
          <p:cNvSpPr/>
          <p:nvPr/>
        </p:nvSpPr>
        <p:spPr>
          <a:xfrm>
            <a:off x="798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7" name="Google Shape;10217;p120"/>
          <p:cNvGrpSpPr/>
          <p:nvPr/>
        </p:nvGrpSpPr>
        <p:grpSpPr>
          <a:xfrm>
            <a:off x="7983975" y="1792877"/>
            <a:ext cx="354136" cy="334348"/>
            <a:chOff x="-25844850" y="2357750"/>
            <a:chExt cx="296175" cy="279625"/>
          </a:xfrm>
        </p:grpSpPr>
        <p:sp>
          <p:nvSpPr>
            <p:cNvPr id="10218" name="Google Shape;10218;p120"/>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20"/>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20"/>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20"/>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20"/>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20"/>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4" name="Google Shape;10224;p120"/>
          <p:cNvSpPr/>
          <p:nvPr/>
        </p:nvSpPr>
        <p:spPr>
          <a:xfrm>
            <a:off x="798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5" name="Google Shape;10225;p120"/>
          <p:cNvGrpSpPr/>
          <p:nvPr/>
        </p:nvGrpSpPr>
        <p:grpSpPr>
          <a:xfrm>
            <a:off x="6712883" y="2666033"/>
            <a:ext cx="228887" cy="353210"/>
            <a:chOff x="-23917525" y="1970225"/>
            <a:chExt cx="191425" cy="295400"/>
          </a:xfrm>
        </p:grpSpPr>
        <p:sp>
          <p:nvSpPr>
            <p:cNvPr id="10226" name="Google Shape;10226;p120"/>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20"/>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20"/>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120"/>
          <p:cNvGrpSpPr/>
          <p:nvPr/>
        </p:nvGrpSpPr>
        <p:grpSpPr>
          <a:xfrm>
            <a:off x="6668164" y="3112911"/>
            <a:ext cx="318325" cy="354107"/>
            <a:chOff x="-23952175" y="2340425"/>
            <a:chExt cx="266225" cy="296150"/>
          </a:xfrm>
        </p:grpSpPr>
        <p:sp>
          <p:nvSpPr>
            <p:cNvPr id="10230" name="Google Shape;10230;p120"/>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20"/>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2" name="Google Shape;10232;p120"/>
          <p:cNvSpPr/>
          <p:nvPr/>
        </p:nvSpPr>
        <p:spPr>
          <a:xfrm>
            <a:off x="664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3" name="Google Shape;10233;p120"/>
          <p:cNvGrpSpPr/>
          <p:nvPr/>
        </p:nvGrpSpPr>
        <p:grpSpPr>
          <a:xfrm>
            <a:off x="8053336" y="3553167"/>
            <a:ext cx="239230" cy="356020"/>
            <a:chOff x="-22811700" y="2700350"/>
            <a:chExt cx="200075" cy="297750"/>
          </a:xfrm>
        </p:grpSpPr>
        <p:sp>
          <p:nvSpPr>
            <p:cNvPr id="10234" name="Google Shape;10234;p120"/>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20"/>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20"/>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7" name="Google Shape;10237;p120"/>
          <p:cNvGrpSpPr/>
          <p:nvPr/>
        </p:nvGrpSpPr>
        <p:grpSpPr>
          <a:xfrm>
            <a:off x="6201787" y="1335656"/>
            <a:ext cx="355063" cy="354136"/>
            <a:chOff x="-27358650" y="1961575"/>
            <a:chExt cx="296950" cy="296175"/>
          </a:xfrm>
        </p:grpSpPr>
        <p:sp>
          <p:nvSpPr>
            <p:cNvPr id="10238" name="Google Shape;10238;p120"/>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20"/>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0" name="Google Shape;10240;p120"/>
          <p:cNvSpPr/>
          <p:nvPr/>
        </p:nvSpPr>
        <p:spPr>
          <a:xfrm>
            <a:off x="624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20"/>
          <p:cNvSpPr/>
          <p:nvPr/>
        </p:nvSpPr>
        <p:spPr>
          <a:xfrm>
            <a:off x="620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2" name="Google Shape;10242;p120"/>
          <p:cNvGrpSpPr/>
          <p:nvPr/>
        </p:nvGrpSpPr>
        <p:grpSpPr>
          <a:xfrm>
            <a:off x="7100357" y="2666048"/>
            <a:ext cx="354136" cy="353180"/>
            <a:chOff x="-23599325" y="1971025"/>
            <a:chExt cx="296175" cy="295375"/>
          </a:xfrm>
        </p:grpSpPr>
        <p:sp>
          <p:nvSpPr>
            <p:cNvPr id="10243" name="Google Shape;10243;p120"/>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20"/>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5" name="Google Shape;10245;p120"/>
          <p:cNvSpPr/>
          <p:nvPr/>
        </p:nvSpPr>
        <p:spPr>
          <a:xfrm>
            <a:off x="710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20"/>
          <p:cNvSpPr/>
          <p:nvPr/>
        </p:nvSpPr>
        <p:spPr>
          <a:xfrm>
            <a:off x="709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20"/>
          <p:cNvSpPr/>
          <p:nvPr/>
        </p:nvSpPr>
        <p:spPr>
          <a:xfrm>
            <a:off x="620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8" name="Google Shape;10248;p120"/>
          <p:cNvGrpSpPr/>
          <p:nvPr/>
        </p:nvGrpSpPr>
        <p:grpSpPr>
          <a:xfrm>
            <a:off x="6644801" y="1335776"/>
            <a:ext cx="360713" cy="353897"/>
            <a:chOff x="-26993200" y="1961775"/>
            <a:chExt cx="301675" cy="295975"/>
          </a:xfrm>
        </p:grpSpPr>
        <p:sp>
          <p:nvSpPr>
            <p:cNvPr id="10249" name="Google Shape;10249;p120"/>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20"/>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20"/>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2" name="Google Shape;10252;p120"/>
          <p:cNvGrpSpPr/>
          <p:nvPr/>
        </p:nvGrpSpPr>
        <p:grpSpPr>
          <a:xfrm>
            <a:off x="6669761" y="1783461"/>
            <a:ext cx="310792" cy="353180"/>
            <a:chOff x="-26970350" y="2332550"/>
            <a:chExt cx="259925" cy="295375"/>
          </a:xfrm>
        </p:grpSpPr>
        <p:sp>
          <p:nvSpPr>
            <p:cNvPr id="10253" name="Google Shape;10253;p120"/>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20"/>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120"/>
          <p:cNvGrpSpPr/>
          <p:nvPr/>
        </p:nvGrpSpPr>
        <p:grpSpPr>
          <a:xfrm>
            <a:off x="6649046" y="2256226"/>
            <a:ext cx="352223" cy="290077"/>
            <a:chOff x="-26986100" y="2735800"/>
            <a:chExt cx="294575" cy="242600"/>
          </a:xfrm>
        </p:grpSpPr>
        <p:sp>
          <p:nvSpPr>
            <p:cNvPr id="10256" name="Google Shape;10256;p120"/>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20"/>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120"/>
          <p:cNvGrpSpPr/>
          <p:nvPr/>
        </p:nvGrpSpPr>
        <p:grpSpPr>
          <a:xfrm>
            <a:off x="7548093" y="2665569"/>
            <a:ext cx="355063" cy="354136"/>
            <a:chOff x="-23229925" y="1970225"/>
            <a:chExt cx="296950" cy="296175"/>
          </a:xfrm>
        </p:grpSpPr>
        <p:sp>
          <p:nvSpPr>
            <p:cNvPr id="10259" name="Google Shape;10259;p120"/>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20"/>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20"/>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20"/>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120"/>
          <p:cNvGrpSpPr/>
          <p:nvPr/>
        </p:nvGrpSpPr>
        <p:grpSpPr>
          <a:xfrm>
            <a:off x="7590466" y="3112432"/>
            <a:ext cx="270318" cy="355063"/>
            <a:chOff x="-23177950" y="2340425"/>
            <a:chExt cx="226075" cy="296950"/>
          </a:xfrm>
        </p:grpSpPr>
        <p:sp>
          <p:nvSpPr>
            <p:cNvPr id="10264" name="Google Shape;10264;p120"/>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20"/>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120"/>
          <p:cNvGrpSpPr/>
          <p:nvPr/>
        </p:nvGrpSpPr>
        <p:grpSpPr>
          <a:xfrm>
            <a:off x="7548556" y="3554109"/>
            <a:ext cx="354136" cy="354136"/>
            <a:chOff x="-23229150" y="2710600"/>
            <a:chExt cx="296175" cy="296175"/>
          </a:xfrm>
        </p:grpSpPr>
        <p:sp>
          <p:nvSpPr>
            <p:cNvPr id="10267" name="Google Shape;10267;p120"/>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20"/>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9" name="Google Shape;10269;p120"/>
          <p:cNvSpPr/>
          <p:nvPr/>
        </p:nvSpPr>
        <p:spPr>
          <a:xfrm>
            <a:off x="665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20"/>
          <p:cNvSpPr/>
          <p:nvPr/>
        </p:nvSpPr>
        <p:spPr>
          <a:xfrm>
            <a:off x="488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1" name="Google Shape;10271;p120"/>
          <p:cNvGrpSpPr/>
          <p:nvPr/>
        </p:nvGrpSpPr>
        <p:grpSpPr>
          <a:xfrm>
            <a:off x="4865631" y="3123732"/>
            <a:ext cx="356946" cy="332464"/>
            <a:chOff x="-25477800" y="2357750"/>
            <a:chExt cx="298525" cy="278050"/>
          </a:xfrm>
        </p:grpSpPr>
        <p:sp>
          <p:nvSpPr>
            <p:cNvPr id="10272" name="Google Shape;10272;p120"/>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20"/>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4" name="Google Shape;10274;p120"/>
          <p:cNvSpPr/>
          <p:nvPr/>
        </p:nvSpPr>
        <p:spPr>
          <a:xfrm>
            <a:off x="486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20"/>
          <p:cNvSpPr/>
          <p:nvPr/>
        </p:nvSpPr>
        <p:spPr>
          <a:xfrm>
            <a:off x="530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6" name="Google Shape;10276;p120"/>
          <p:cNvGrpSpPr/>
          <p:nvPr/>
        </p:nvGrpSpPr>
        <p:grpSpPr>
          <a:xfrm>
            <a:off x="5308265" y="3112911"/>
            <a:ext cx="353180" cy="354107"/>
            <a:chOff x="-25104475" y="2340425"/>
            <a:chExt cx="295375" cy="296150"/>
          </a:xfrm>
        </p:grpSpPr>
        <p:sp>
          <p:nvSpPr>
            <p:cNvPr id="10277" name="Google Shape;10277;p120"/>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20"/>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20"/>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20"/>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20"/>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20"/>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20"/>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20"/>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20"/>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120"/>
          <p:cNvSpPr/>
          <p:nvPr/>
        </p:nvSpPr>
        <p:spPr>
          <a:xfrm>
            <a:off x="530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90"/>
        <p:cNvGrpSpPr/>
        <p:nvPr/>
      </p:nvGrpSpPr>
      <p:grpSpPr>
        <a:xfrm>
          <a:off x="0" y="0"/>
          <a:ext cx="0" cy="0"/>
          <a:chOff x="0" y="0"/>
          <a:chExt cx="0" cy="0"/>
        </a:xfrm>
      </p:grpSpPr>
      <p:sp>
        <p:nvSpPr>
          <p:cNvPr id="10291" name="Google Shape;10291;p121"/>
          <p:cNvSpPr txBox="1">
            <a:spLocks noGrp="1"/>
          </p:cNvSpPr>
          <p:nvPr>
            <p:ph type="title" idx="4294967295"/>
          </p:nvPr>
        </p:nvSpPr>
        <p:spPr>
          <a:xfrm>
            <a:off x="849675" y="7159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92" name="Google Shape;10292;p121"/>
          <p:cNvSpPr txBox="1">
            <a:spLocks noGrp="1"/>
          </p:cNvSpPr>
          <p:nvPr>
            <p:ph type="title" idx="4294967295"/>
          </p:nvPr>
        </p:nvSpPr>
        <p:spPr>
          <a:xfrm>
            <a:off x="4858400" y="7159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10293" name="Google Shape;10293;p121"/>
          <p:cNvGrpSpPr/>
          <p:nvPr/>
        </p:nvGrpSpPr>
        <p:grpSpPr>
          <a:xfrm>
            <a:off x="854368" y="1313920"/>
            <a:ext cx="366269" cy="366240"/>
            <a:chOff x="-65131525" y="1914325"/>
            <a:chExt cx="316650" cy="316625"/>
          </a:xfrm>
        </p:grpSpPr>
        <p:sp>
          <p:nvSpPr>
            <p:cNvPr id="10294" name="Google Shape;10294;p121"/>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21"/>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121"/>
          <p:cNvGrpSpPr/>
          <p:nvPr/>
        </p:nvGrpSpPr>
        <p:grpSpPr>
          <a:xfrm>
            <a:off x="854368" y="1794207"/>
            <a:ext cx="366269" cy="366269"/>
            <a:chOff x="-65131525" y="2281350"/>
            <a:chExt cx="316650" cy="316650"/>
          </a:xfrm>
        </p:grpSpPr>
        <p:sp>
          <p:nvSpPr>
            <p:cNvPr id="10297" name="Google Shape;10297;p121"/>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21"/>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9" name="Google Shape;10299;p121"/>
          <p:cNvGrpSpPr/>
          <p:nvPr/>
        </p:nvGrpSpPr>
        <p:grpSpPr>
          <a:xfrm>
            <a:off x="857564" y="2259206"/>
            <a:ext cx="359878" cy="367165"/>
            <a:chOff x="-65129950" y="2646800"/>
            <a:chExt cx="311125" cy="317425"/>
          </a:xfrm>
        </p:grpSpPr>
        <p:sp>
          <p:nvSpPr>
            <p:cNvPr id="10300" name="Google Shape;10300;p121"/>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21"/>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121"/>
          <p:cNvGrpSpPr/>
          <p:nvPr/>
        </p:nvGrpSpPr>
        <p:grpSpPr>
          <a:xfrm>
            <a:off x="3060897" y="1312532"/>
            <a:ext cx="368987" cy="369016"/>
            <a:chOff x="-63252250" y="1930850"/>
            <a:chExt cx="319000" cy="319025"/>
          </a:xfrm>
        </p:grpSpPr>
        <p:sp>
          <p:nvSpPr>
            <p:cNvPr id="10303" name="Google Shape;10303;p121"/>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21"/>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5" name="Google Shape;10305;p121"/>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6" name="Google Shape;10306;p121"/>
          <p:cNvGrpSpPr/>
          <p:nvPr/>
        </p:nvGrpSpPr>
        <p:grpSpPr>
          <a:xfrm>
            <a:off x="3061808" y="2258743"/>
            <a:ext cx="367165" cy="368091"/>
            <a:chOff x="-63250675" y="2664125"/>
            <a:chExt cx="317425" cy="318225"/>
          </a:xfrm>
        </p:grpSpPr>
        <p:sp>
          <p:nvSpPr>
            <p:cNvPr id="10307" name="Google Shape;10307;p121"/>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21"/>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121"/>
          <p:cNvGrpSpPr/>
          <p:nvPr/>
        </p:nvGrpSpPr>
        <p:grpSpPr>
          <a:xfrm>
            <a:off x="1738471" y="2735150"/>
            <a:ext cx="363522" cy="361266"/>
            <a:chOff x="-61354075" y="1940500"/>
            <a:chExt cx="314275" cy="312325"/>
          </a:xfrm>
        </p:grpSpPr>
        <p:sp>
          <p:nvSpPr>
            <p:cNvPr id="10310" name="Google Shape;10310;p121"/>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21"/>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21"/>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21"/>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121"/>
          <p:cNvGrpSpPr/>
          <p:nvPr/>
        </p:nvGrpSpPr>
        <p:grpSpPr>
          <a:xfrm>
            <a:off x="1737098" y="3183702"/>
            <a:ext cx="366269" cy="336195"/>
            <a:chOff x="-61354875" y="2322300"/>
            <a:chExt cx="316650" cy="290650"/>
          </a:xfrm>
        </p:grpSpPr>
        <p:sp>
          <p:nvSpPr>
            <p:cNvPr id="10315" name="Google Shape;10315;p121"/>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21"/>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21"/>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121"/>
          <p:cNvGrpSpPr/>
          <p:nvPr/>
        </p:nvGrpSpPr>
        <p:grpSpPr>
          <a:xfrm>
            <a:off x="1737098" y="3611266"/>
            <a:ext cx="366269" cy="366269"/>
            <a:chOff x="-61354875" y="2671225"/>
            <a:chExt cx="316650" cy="316650"/>
          </a:xfrm>
        </p:grpSpPr>
        <p:sp>
          <p:nvSpPr>
            <p:cNvPr id="10319" name="Google Shape;10319;p121"/>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21"/>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21"/>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21"/>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21"/>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121"/>
          <p:cNvGrpSpPr/>
          <p:nvPr/>
        </p:nvGrpSpPr>
        <p:grpSpPr>
          <a:xfrm>
            <a:off x="3952502" y="2731001"/>
            <a:ext cx="368987" cy="369566"/>
            <a:chOff x="-59502375" y="1904375"/>
            <a:chExt cx="319000" cy="319500"/>
          </a:xfrm>
        </p:grpSpPr>
        <p:sp>
          <p:nvSpPr>
            <p:cNvPr id="10325" name="Google Shape;10325;p121"/>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21"/>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21"/>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121"/>
          <p:cNvGrpSpPr/>
          <p:nvPr/>
        </p:nvGrpSpPr>
        <p:grpSpPr>
          <a:xfrm>
            <a:off x="1298621" y="1315207"/>
            <a:ext cx="368987" cy="363666"/>
            <a:chOff x="-64774725" y="1916550"/>
            <a:chExt cx="319000" cy="314400"/>
          </a:xfrm>
        </p:grpSpPr>
        <p:sp>
          <p:nvSpPr>
            <p:cNvPr id="10329" name="Google Shape;10329;p121"/>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21"/>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121"/>
          <p:cNvGrpSpPr/>
          <p:nvPr/>
        </p:nvGrpSpPr>
        <p:grpSpPr>
          <a:xfrm>
            <a:off x="1299979" y="1792386"/>
            <a:ext cx="366269" cy="369913"/>
            <a:chOff x="-64764500" y="2280550"/>
            <a:chExt cx="316650" cy="319800"/>
          </a:xfrm>
        </p:grpSpPr>
        <p:sp>
          <p:nvSpPr>
            <p:cNvPr id="10332" name="Google Shape;10332;p121"/>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21"/>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4" name="Google Shape;10334;p121"/>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5" name="Google Shape;10335;p121"/>
          <p:cNvGrpSpPr/>
          <p:nvPr/>
        </p:nvGrpSpPr>
        <p:grpSpPr>
          <a:xfrm>
            <a:off x="3512023" y="1352163"/>
            <a:ext cx="365344" cy="289753"/>
            <a:chOff x="-62882850" y="1999375"/>
            <a:chExt cx="315850" cy="250500"/>
          </a:xfrm>
        </p:grpSpPr>
        <p:sp>
          <p:nvSpPr>
            <p:cNvPr id="10336" name="Google Shape;10336;p121"/>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21"/>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121"/>
          <p:cNvGrpSpPr/>
          <p:nvPr/>
        </p:nvGrpSpPr>
        <p:grpSpPr>
          <a:xfrm>
            <a:off x="3503362" y="1793745"/>
            <a:ext cx="382665" cy="367194"/>
            <a:chOff x="-62890750" y="2296300"/>
            <a:chExt cx="330825" cy="317450"/>
          </a:xfrm>
        </p:grpSpPr>
        <p:sp>
          <p:nvSpPr>
            <p:cNvPr id="10339" name="Google Shape;10339;p121"/>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21"/>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21"/>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121"/>
          <p:cNvGrpSpPr/>
          <p:nvPr/>
        </p:nvGrpSpPr>
        <p:grpSpPr>
          <a:xfrm>
            <a:off x="3512023" y="2259206"/>
            <a:ext cx="365344" cy="367165"/>
            <a:chOff x="-62882850" y="2664925"/>
            <a:chExt cx="315850" cy="317425"/>
          </a:xfrm>
        </p:grpSpPr>
        <p:sp>
          <p:nvSpPr>
            <p:cNvPr id="10343" name="Google Shape;10343;p121"/>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21"/>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5" name="Google Shape;10345;p121"/>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6" name="Google Shape;10346;p121"/>
          <p:cNvGrpSpPr/>
          <p:nvPr/>
        </p:nvGrpSpPr>
        <p:grpSpPr>
          <a:xfrm>
            <a:off x="2183172" y="3171846"/>
            <a:ext cx="366269" cy="359907"/>
            <a:chOff x="-60988625" y="2310475"/>
            <a:chExt cx="316650" cy="311150"/>
          </a:xfrm>
        </p:grpSpPr>
        <p:sp>
          <p:nvSpPr>
            <p:cNvPr id="10347" name="Google Shape;10347;p121"/>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21"/>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21"/>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21"/>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21"/>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21"/>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121"/>
          <p:cNvGrpSpPr/>
          <p:nvPr/>
        </p:nvGrpSpPr>
        <p:grpSpPr>
          <a:xfrm>
            <a:off x="2183634" y="3610009"/>
            <a:ext cx="365344" cy="368785"/>
            <a:chOff x="-60987050" y="2671400"/>
            <a:chExt cx="315850" cy="318825"/>
          </a:xfrm>
        </p:grpSpPr>
        <p:sp>
          <p:nvSpPr>
            <p:cNvPr id="10354" name="Google Shape;10354;p121"/>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21"/>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6" name="Google Shape;10356;p121"/>
          <p:cNvGrpSpPr/>
          <p:nvPr/>
        </p:nvGrpSpPr>
        <p:grpSpPr>
          <a:xfrm>
            <a:off x="3952500" y="3172771"/>
            <a:ext cx="368987" cy="358056"/>
            <a:chOff x="-59481900" y="2290800"/>
            <a:chExt cx="319000" cy="309550"/>
          </a:xfrm>
        </p:grpSpPr>
        <p:sp>
          <p:nvSpPr>
            <p:cNvPr id="10357" name="Google Shape;10357;p121"/>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21"/>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21"/>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21"/>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21"/>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21"/>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121"/>
          <p:cNvGrpSpPr/>
          <p:nvPr/>
        </p:nvGrpSpPr>
        <p:grpSpPr>
          <a:xfrm>
            <a:off x="1741805" y="1313544"/>
            <a:ext cx="368987" cy="366992"/>
            <a:chOff x="-64401400" y="1914475"/>
            <a:chExt cx="319000" cy="317275"/>
          </a:xfrm>
        </p:grpSpPr>
        <p:sp>
          <p:nvSpPr>
            <p:cNvPr id="10364" name="Google Shape;10364;p121"/>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21"/>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21"/>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121"/>
          <p:cNvGrpSpPr/>
          <p:nvPr/>
        </p:nvGrpSpPr>
        <p:grpSpPr>
          <a:xfrm>
            <a:off x="1806493" y="1794583"/>
            <a:ext cx="239610" cy="365517"/>
            <a:chOff x="-64343900" y="2282125"/>
            <a:chExt cx="207150" cy="316000"/>
          </a:xfrm>
        </p:grpSpPr>
        <p:sp>
          <p:nvSpPr>
            <p:cNvPr id="10368" name="Google Shape;10368;p121"/>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21"/>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0" name="Google Shape;10370;p121"/>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1" name="Google Shape;10371;p121"/>
          <p:cNvGrpSpPr/>
          <p:nvPr/>
        </p:nvGrpSpPr>
        <p:grpSpPr>
          <a:xfrm>
            <a:off x="3986941" y="1313804"/>
            <a:ext cx="318873" cy="366471"/>
            <a:chOff x="-62496925" y="1931475"/>
            <a:chExt cx="275675" cy="316825"/>
          </a:xfrm>
        </p:grpSpPr>
        <p:sp>
          <p:nvSpPr>
            <p:cNvPr id="10372" name="Google Shape;10372;p121"/>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21"/>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4" name="Google Shape;10374;p121"/>
          <p:cNvGrpSpPr/>
          <p:nvPr/>
        </p:nvGrpSpPr>
        <p:grpSpPr>
          <a:xfrm>
            <a:off x="3963691" y="1793629"/>
            <a:ext cx="365373" cy="367426"/>
            <a:chOff x="-62516625" y="2297875"/>
            <a:chExt cx="315875" cy="317650"/>
          </a:xfrm>
        </p:grpSpPr>
        <p:sp>
          <p:nvSpPr>
            <p:cNvPr id="10375" name="Google Shape;10375;p121"/>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21"/>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121"/>
          <p:cNvGrpSpPr/>
          <p:nvPr/>
        </p:nvGrpSpPr>
        <p:grpSpPr>
          <a:xfrm>
            <a:off x="3962332" y="2275588"/>
            <a:ext cx="368091" cy="334402"/>
            <a:chOff x="-62518200" y="2692475"/>
            <a:chExt cx="318225" cy="289100"/>
          </a:xfrm>
        </p:grpSpPr>
        <p:sp>
          <p:nvSpPr>
            <p:cNvPr id="10378" name="Google Shape;10378;p121"/>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21"/>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0" name="Google Shape;10380;p121"/>
          <p:cNvGrpSpPr/>
          <p:nvPr/>
        </p:nvGrpSpPr>
        <p:grpSpPr>
          <a:xfrm>
            <a:off x="2648986" y="2733112"/>
            <a:ext cx="309793" cy="365344"/>
            <a:chOff x="-60597975" y="1939525"/>
            <a:chExt cx="267825" cy="315850"/>
          </a:xfrm>
        </p:grpSpPr>
        <p:sp>
          <p:nvSpPr>
            <p:cNvPr id="10381" name="Google Shape;10381;p121"/>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21"/>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3" name="Google Shape;10383;p121"/>
          <p:cNvGrpSpPr/>
          <p:nvPr/>
        </p:nvGrpSpPr>
        <p:grpSpPr>
          <a:xfrm>
            <a:off x="2619389" y="3167537"/>
            <a:ext cx="368987" cy="368525"/>
            <a:chOff x="-60620800" y="2304600"/>
            <a:chExt cx="319000" cy="318600"/>
          </a:xfrm>
        </p:grpSpPr>
        <p:sp>
          <p:nvSpPr>
            <p:cNvPr id="10384" name="Google Shape;10384;p121"/>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21"/>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21"/>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121"/>
          <p:cNvGrpSpPr/>
          <p:nvPr/>
        </p:nvGrpSpPr>
        <p:grpSpPr>
          <a:xfrm>
            <a:off x="2620748" y="3663188"/>
            <a:ext cx="366269" cy="262426"/>
            <a:chOff x="-60621600" y="2716100"/>
            <a:chExt cx="316650" cy="226875"/>
          </a:xfrm>
        </p:grpSpPr>
        <p:sp>
          <p:nvSpPr>
            <p:cNvPr id="10388" name="Google Shape;10388;p121"/>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21"/>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121"/>
          <p:cNvGrpSpPr/>
          <p:nvPr/>
        </p:nvGrpSpPr>
        <p:grpSpPr>
          <a:xfrm>
            <a:off x="3957965" y="3611281"/>
            <a:ext cx="358056" cy="366240"/>
            <a:chOff x="-59475600" y="2658625"/>
            <a:chExt cx="309550" cy="316625"/>
          </a:xfrm>
        </p:grpSpPr>
        <p:sp>
          <p:nvSpPr>
            <p:cNvPr id="10391" name="Google Shape;10391;p121"/>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21"/>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21"/>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21"/>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21"/>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21"/>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21"/>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8" name="Google Shape;10398;p121"/>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21"/>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0" name="Google Shape;10400;p121"/>
          <p:cNvGrpSpPr/>
          <p:nvPr/>
        </p:nvGrpSpPr>
        <p:grpSpPr>
          <a:xfrm>
            <a:off x="2233086" y="2259206"/>
            <a:ext cx="263294" cy="367165"/>
            <a:chOff x="-63987100" y="2646800"/>
            <a:chExt cx="227625" cy="317425"/>
          </a:xfrm>
        </p:grpSpPr>
        <p:sp>
          <p:nvSpPr>
            <p:cNvPr id="10401" name="Google Shape;10401;p121"/>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21"/>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121"/>
          <p:cNvGrpSpPr/>
          <p:nvPr/>
        </p:nvGrpSpPr>
        <p:grpSpPr>
          <a:xfrm>
            <a:off x="852428" y="2730827"/>
            <a:ext cx="358056" cy="369913"/>
            <a:chOff x="-62148000" y="1930075"/>
            <a:chExt cx="309550" cy="319800"/>
          </a:xfrm>
        </p:grpSpPr>
        <p:sp>
          <p:nvSpPr>
            <p:cNvPr id="10404" name="Google Shape;10404;p121"/>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21"/>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121"/>
          <p:cNvGrpSpPr/>
          <p:nvPr/>
        </p:nvGrpSpPr>
        <p:grpSpPr>
          <a:xfrm>
            <a:off x="849695" y="3169113"/>
            <a:ext cx="363522" cy="365373"/>
            <a:chOff x="-62150375" y="2297875"/>
            <a:chExt cx="314275" cy="315875"/>
          </a:xfrm>
        </p:grpSpPr>
        <p:sp>
          <p:nvSpPr>
            <p:cNvPr id="10407" name="Google Shape;10407;p121"/>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21"/>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21"/>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21"/>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21"/>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121"/>
          <p:cNvGrpSpPr/>
          <p:nvPr/>
        </p:nvGrpSpPr>
        <p:grpSpPr>
          <a:xfrm>
            <a:off x="848322" y="3610356"/>
            <a:ext cx="366269" cy="368091"/>
            <a:chOff x="-62150375" y="2664925"/>
            <a:chExt cx="316650" cy="318225"/>
          </a:xfrm>
        </p:grpSpPr>
        <p:sp>
          <p:nvSpPr>
            <p:cNvPr id="10413" name="Google Shape;10413;p121"/>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21"/>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21"/>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21"/>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121"/>
          <p:cNvGrpSpPr/>
          <p:nvPr/>
        </p:nvGrpSpPr>
        <p:grpSpPr>
          <a:xfrm>
            <a:off x="3065911" y="2731333"/>
            <a:ext cx="367165" cy="368901"/>
            <a:chOff x="-60254550" y="1938025"/>
            <a:chExt cx="317425" cy="318925"/>
          </a:xfrm>
        </p:grpSpPr>
        <p:sp>
          <p:nvSpPr>
            <p:cNvPr id="10418" name="Google Shape;10418;p121"/>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21"/>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21"/>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21"/>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121"/>
          <p:cNvGrpSpPr/>
          <p:nvPr/>
        </p:nvGrpSpPr>
        <p:grpSpPr>
          <a:xfrm>
            <a:off x="3094149" y="3609907"/>
            <a:ext cx="310690" cy="368987"/>
            <a:chOff x="-60232500" y="2671225"/>
            <a:chExt cx="268600" cy="319000"/>
          </a:xfrm>
        </p:grpSpPr>
        <p:sp>
          <p:nvSpPr>
            <p:cNvPr id="10423" name="Google Shape;10423;p121"/>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21"/>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121"/>
          <p:cNvGrpSpPr/>
          <p:nvPr/>
        </p:nvGrpSpPr>
        <p:grpSpPr>
          <a:xfrm>
            <a:off x="2179643" y="4058541"/>
            <a:ext cx="365373" cy="368987"/>
            <a:chOff x="-59100700" y="1911950"/>
            <a:chExt cx="315875" cy="319000"/>
          </a:xfrm>
        </p:grpSpPr>
        <p:sp>
          <p:nvSpPr>
            <p:cNvPr id="10426" name="Google Shape;10426;p121"/>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21"/>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21"/>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21"/>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21"/>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21"/>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21"/>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21"/>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21"/>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21"/>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121"/>
          <p:cNvGrpSpPr/>
          <p:nvPr/>
        </p:nvGrpSpPr>
        <p:grpSpPr>
          <a:xfrm>
            <a:off x="2621810" y="1314021"/>
            <a:ext cx="379918" cy="366038"/>
            <a:chOff x="-63665750" y="1914325"/>
            <a:chExt cx="328450" cy="316450"/>
          </a:xfrm>
        </p:grpSpPr>
        <p:sp>
          <p:nvSpPr>
            <p:cNvPr id="10437" name="Google Shape;10437;p121"/>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21"/>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121"/>
          <p:cNvGrpSpPr/>
          <p:nvPr/>
        </p:nvGrpSpPr>
        <p:grpSpPr>
          <a:xfrm>
            <a:off x="2626814" y="1793065"/>
            <a:ext cx="369913" cy="368554"/>
            <a:chOff x="-63666550" y="2278975"/>
            <a:chExt cx="319800" cy="318625"/>
          </a:xfrm>
        </p:grpSpPr>
        <p:sp>
          <p:nvSpPr>
            <p:cNvPr id="10440" name="Google Shape;10440;p121"/>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21"/>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2" name="Google Shape;10442;p121"/>
          <p:cNvGrpSpPr/>
          <p:nvPr/>
        </p:nvGrpSpPr>
        <p:grpSpPr>
          <a:xfrm>
            <a:off x="2624081" y="2259090"/>
            <a:ext cx="375378" cy="367397"/>
            <a:chOff x="-63669700" y="2646600"/>
            <a:chExt cx="324525" cy="317625"/>
          </a:xfrm>
        </p:grpSpPr>
        <p:sp>
          <p:nvSpPr>
            <p:cNvPr id="10443" name="Google Shape;10443;p121"/>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21"/>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121"/>
          <p:cNvGrpSpPr/>
          <p:nvPr/>
        </p:nvGrpSpPr>
        <p:grpSpPr>
          <a:xfrm>
            <a:off x="1286361" y="2732418"/>
            <a:ext cx="366269" cy="366732"/>
            <a:chOff x="-61784125" y="1931250"/>
            <a:chExt cx="316650" cy="317050"/>
          </a:xfrm>
        </p:grpSpPr>
        <p:sp>
          <p:nvSpPr>
            <p:cNvPr id="10446" name="Google Shape;10446;p121"/>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21"/>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21"/>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21"/>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0" name="Google Shape;10450;p121"/>
          <p:cNvGrpSpPr/>
          <p:nvPr/>
        </p:nvGrpSpPr>
        <p:grpSpPr>
          <a:xfrm>
            <a:off x="1286360" y="3168665"/>
            <a:ext cx="366269" cy="366269"/>
            <a:chOff x="-61783350" y="2297100"/>
            <a:chExt cx="316650" cy="316650"/>
          </a:xfrm>
        </p:grpSpPr>
        <p:sp>
          <p:nvSpPr>
            <p:cNvPr id="10451" name="Google Shape;10451;p121"/>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21"/>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3" name="Google Shape;10453;p121"/>
          <p:cNvGrpSpPr/>
          <p:nvPr/>
        </p:nvGrpSpPr>
        <p:grpSpPr>
          <a:xfrm>
            <a:off x="1286360" y="3609748"/>
            <a:ext cx="366269" cy="369305"/>
            <a:chOff x="-61782550" y="2664925"/>
            <a:chExt cx="316650" cy="319275"/>
          </a:xfrm>
        </p:grpSpPr>
        <p:sp>
          <p:nvSpPr>
            <p:cNvPr id="10454" name="Google Shape;10454;p121"/>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21"/>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21"/>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7" name="Google Shape;10457;p121"/>
          <p:cNvGrpSpPr/>
          <p:nvPr/>
        </p:nvGrpSpPr>
        <p:grpSpPr>
          <a:xfrm>
            <a:off x="3508137" y="2741136"/>
            <a:ext cx="367165" cy="349294"/>
            <a:chOff x="-59889100" y="1945025"/>
            <a:chExt cx="317425" cy="301975"/>
          </a:xfrm>
        </p:grpSpPr>
        <p:sp>
          <p:nvSpPr>
            <p:cNvPr id="10458" name="Google Shape;10458;p121"/>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21"/>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21"/>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121"/>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2" name="Google Shape;10462;p121"/>
          <p:cNvGrpSpPr/>
          <p:nvPr/>
        </p:nvGrpSpPr>
        <p:grpSpPr>
          <a:xfrm>
            <a:off x="3040249" y="3168589"/>
            <a:ext cx="366648" cy="366420"/>
            <a:chOff x="6479471" y="2079003"/>
            <a:chExt cx="348923" cy="348706"/>
          </a:xfrm>
        </p:grpSpPr>
        <p:sp>
          <p:nvSpPr>
            <p:cNvPr id="10463" name="Google Shape;10463;p121"/>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4" name="Google Shape;10464;p121"/>
            <p:cNvGrpSpPr/>
            <p:nvPr/>
          </p:nvGrpSpPr>
          <p:grpSpPr>
            <a:xfrm>
              <a:off x="6520582" y="2079003"/>
              <a:ext cx="307811" cy="348706"/>
              <a:chOff x="-60218325" y="2304850"/>
              <a:chExt cx="279625" cy="316775"/>
            </a:xfrm>
          </p:grpSpPr>
          <p:sp>
            <p:nvSpPr>
              <p:cNvPr id="10465" name="Google Shape;10465;p121"/>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21"/>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21"/>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21"/>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21"/>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21"/>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21"/>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72" name="Google Shape;10472;p121"/>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3" name="Google Shape;10473;p121"/>
          <p:cNvGrpSpPr/>
          <p:nvPr/>
        </p:nvGrpSpPr>
        <p:grpSpPr>
          <a:xfrm>
            <a:off x="3507226" y="3611671"/>
            <a:ext cx="368987" cy="365459"/>
            <a:chOff x="-59889100" y="2671925"/>
            <a:chExt cx="319000" cy="315950"/>
          </a:xfrm>
        </p:grpSpPr>
        <p:sp>
          <p:nvSpPr>
            <p:cNvPr id="10474" name="Google Shape;10474;p121"/>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21"/>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21"/>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21"/>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121"/>
          <p:cNvGrpSpPr/>
          <p:nvPr/>
        </p:nvGrpSpPr>
        <p:grpSpPr>
          <a:xfrm>
            <a:off x="2620204" y="4054176"/>
            <a:ext cx="367165" cy="366269"/>
            <a:chOff x="-59092025" y="2296300"/>
            <a:chExt cx="317425" cy="316650"/>
          </a:xfrm>
        </p:grpSpPr>
        <p:sp>
          <p:nvSpPr>
            <p:cNvPr id="10479" name="Google Shape;10479;p121"/>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21"/>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121"/>
          <p:cNvGrpSpPr/>
          <p:nvPr/>
        </p:nvGrpSpPr>
        <p:grpSpPr>
          <a:xfrm>
            <a:off x="4865611" y="1305095"/>
            <a:ext cx="353174" cy="347599"/>
            <a:chOff x="683125" y="1955275"/>
            <a:chExt cx="299325" cy="294600"/>
          </a:xfrm>
        </p:grpSpPr>
        <p:sp>
          <p:nvSpPr>
            <p:cNvPr id="10482" name="Google Shape;10482;p121"/>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21"/>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21"/>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21"/>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121"/>
          <p:cNvGrpSpPr/>
          <p:nvPr/>
        </p:nvGrpSpPr>
        <p:grpSpPr>
          <a:xfrm>
            <a:off x="4866541" y="1755653"/>
            <a:ext cx="351315" cy="349486"/>
            <a:chOff x="685475" y="2318350"/>
            <a:chExt cx="297750" cy="296200"/>
          </a:xfrm>
        </p:grpSpPr>
        <p:sp>
          <p:nvSpPr>
            <p:cNvPr id="10487" name="Google Shape;10487;p121"/>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21"/>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21"/>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0" name="Google Shape;10490;p121"/>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1" name="Google Shape;10491;p121"/>
          <p:cNvGrpSpPr/>
          <p:nvPr/>
        </p:nvGrpSpPr>
        <p:grpSpPr>
          <a:xfrm>
            <a:off x="7094699" y="1304859"/>
            <a:ext cx="309517" cy="348071"/>
            <a:chOff x="2523000" y="1954875"/>
            <a:chExt cx="262325" cy="295000"/>
          </a:xfrm>
        </p:grpSpPr>
        <p:sp>
          <p:nvSpPr>
            <p:cNvPr id="10492" name="Google Shape;10492;p121"/>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21"/>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121"/>
          <p:cNvGrpSpPr/>
          <p:nvPr/>
        </p:nvGrpSpPr>
        <p:grpSpPr>
          <a:xfrm>
            <a:off x="7073800" y="1756125"/>
            <a:ext cx="351315" cy="348542"/>
            <a:chOff x="2508825" y="2318350"/>
            <a:chExt cx="297750" cy="295400"/>
          </a:xfrm>
        </p:grpSpPr>
        <p:sp>
          <p:nvSpPr>
            <p:cNvPr id="10495" name="Google Shape;10495;p121"/>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21"/>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7" name="Google Shape;10497;p121"/>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8" name="Google Shape;10498;p121"/>
          <p:cNvGrpSpPr/>
          <p:nvPr/>
        </p:nvGrpSpPr>
        <p:grpSpPr>
          <a:xfrm>
            <a:off x="5747373" y="2670178"/>
            <a:ext cx="347599" cy="348513"/>
            <a:chOff x="4321150" y="1946600"/>
            <a:chExt cx="294600" cy="295375"/>
          </a:xfrm>
        </p:grpSpPr>
        <p:sp>
          <p:nvSpPr>
            <p:cNvPr id="10499" name="Google Shape;10499;p121"/>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21"/>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21"/>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121"/>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21"/>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21"/>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21"/>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6" name="Google Shape;10506;p121"/>
          <p:cNvGrpSpPr/>
          <p:nvPr/>
        </p:nvGrpSpPr>
        <p:grpSpPr>
          <a:xfrm>
            <a:off x="5309921" y="1756125"/>
            <a:ext cx="352230" cy="348542"/>
            <a:chOff x="1049375" y="2318350"/>
            <a:chExt cx="298525" cy="295400"/>
          </a:xfrm>
        </p:grpSpPr>
        <p:sp>
          <p:nvSpPr>
            <p:cNvPr id="10507" name="Google Shape;10507;p12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2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2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2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121"/>
          <p:cNvGrpSpPr/>
          <p:nvPr/>
        </p:nvGrpSpPr>
        <p:grpSpPr>
          <a:xfrm>
            <a:off x="5310393" y="2196576"/>
            <a:ext cx="351286" cy="351286"/>
            <a:chOff x="1049375" y="2680675"/>
            <a:chExt cx="297725" cy="297725"/>
          </a:xfrm>
        </p:grpSpPr>
        <p:sp>
          <p:nvSpPr>
            <p:cNvPr id="10512" name="Google Shape;10512;p121"/>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21"/>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121"/>
          <p:cNvGrpSpPr/>
          <p:nvPr/>
        </p:nvGrpSpPr>
        <p:grpSpPr>
          <a:xfrm>
            <a:off x="7523845" y="1304623"/>
            <a:ext cx="348513" cy="348542"/>
            <a:chOff x="2872725" y="1954475"/>
            <a:chExt cx="295375" cy="295400"/>
          </a:xfrm>
        </p:grpSpPr>
        <p:sp>
          <p:nvSpPr>
            <p:cNvPr id="10515" name="Google Shape;10515;p121"/>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21"/>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21"/>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8" name="Google Shape;10518;p121"/>
          <p:cNvGrpSpPr/>
          <p:nvPr/>
        </p:nvGrpSpPr>
        <p:grpSpPr>
          <a:xfrm>
            <a:off x="7545216" y="1755196"/>
            <a:ext cx="305771" cy="350401"/>
            <a:chOff x="2890050" y="2318350"/>
            <a:chExt cx="259150" cy="296975"/>
          </a:xfrm>
        </p:grpSpPr>
        <p:sp>
          <p:nvSpPr>
            <p:cNvPr id="10519" name="Google Shape;10519;p121"/>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21"/>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1" name="Google Shape;10521;p121"/>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2" name="Google Shape;10522;p121"/>
          <p:cNvGrpSpPr/>
          <p:nvPr/>
        </p:nvGrpSpPr>
        <p:grpSpPr>
          <a:xfrm>
            <a:off x="6187732" y="2670650"/>
            <a:ext cx="347569" cy="347569"/>
            <a:chOff x="4685050" y="1945825"/>
            <a:chExt cx="294575" cy="294575"/>
          </a:xfrm>
        </p:grpSpPr>
        <p:sp>
          <p:nvSpPr>
            <p:cNvPr id="10523" name="Google Shape;10523;p121"/>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21"/>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21"/>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21"/>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21"/>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8" name="Google Shape;10528;p121"/>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21"/>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0" name="Google Shape;10530;p121"/>
          <p:cNvGrpSpPr/>
          <p:nvPr/>
        </p:nvGrpSpPr>
        <p:grpSpPr>
          <a:xfrm>
            <a:off x="7958004" y="3159625"/>
            <a:ext cx="348513" cy="347599"/>
            <a:chOff x="6131900" y="2301825"/>
            <a:chExt cx="295375" cy="294600"/>
          </a:xfrm>
        </p:grpSpPr>
        <p:sp>
          <p:nvSpPr>
            <p:cNvPr id="10531" name="Google Shape;10531;p121"/>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21"/>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121"/>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21"/>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121"/>
          <p:cNvGrpSpPr/>
          <p:nvPr/>
        </p:nvGrpSpPr>
        <p:grpSpPr>
          <a:xfrm>
            <a:off x="5753997" y="1304166"/>
            <a:ext cx="351315" cy="349457"/>
            <a:chOff x="1412450" y="1954475"/>
            <a:chExt cx="297750" cy="296175"/>
          </a:xfrm>
        </p:grpSpPr>
        <p:sp>
          <p:nvSpPr>
            <p:cNvPr id="10536" name="Google Shape;10536;p121"/>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21"/>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8" name="Google Shape;10538;p121"/>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9" name="Google Shape;10539;p121"/>
          <p:cNvGrpSpPr/>
          <p:nvPr/>
        </p:nvGrpSpPr>
        <p:grpSpPr>
          <a:xfrm>
            <a:off x="5753997" y="2196694"/>
            <a:ext cx="351315" cy="351050"/>
            <a:chOff x="1413250" y="2680675"/>
            <a:chExt cx="297750" cy="297525"/>
          </a:xfrm>
        </p:grpSpPr>
        <p:sp>
          <p:nvSpPr>
            <p:cNvPr id="10540" name="Google Shape;10540;p121"/>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21"/>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21"/>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21"/>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4" name="Google Shape;10544;p121"/>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21"/>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21"/>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7" name="Google Shape;10547;p121"/>
          <p:cNvGrpSpPr/>
          <p:nvPr/>
        </p:nvGrpSpPr>
        <p:grpSpPr>
          <a:xfrm>
            <a:off x="6630407" y="2670311"/>
            <a:ext cx="350371" cy="348247"/>
            <a:chOff x="5045775" y="1946400"/>
            <a:chExt cx="296950" cy="295150"/>
          </a:xfrm>
        </p:grpSpPr>
        <p:sp>
          <p:nvSpPr>
            <p:cNvPr id="10548" name="Google Shape;10548;p121"/>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21"/>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0" name="Google Shape;10550;p121"/>
          <p:cNvGrpSpPr/>
          <p:nvPr/>
        </p:nvGrpSpPr>
        <p:grpSpPr>
          <a:xfrm>
            <a:off x="6629006" y="3179138"/>
            <a:ext cx="353174" cy="308573"/>
            <a:chOff x="5046550" y="2327025"/>
            <a:chExt cx="299325" cy="261525"/>
          </a:xfrm>
        </p:grpSpPr>
        <p:sp>
          <p:nvSpPr>
            <p:cNvPr id="10551" name="Google Shape;10551;p121"/>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21"/>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21"/>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4" name="Google Shape;10554;p121"/>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5" name="Google Shape;10555;p121"/>
          <p:cNvGrpSpPr/>
          <p:nvPr/>
        </p:nvGrpSpPr>
        <p:grpSpPr>
          <a:xfrm>
            <a:off x="7956604" y="3608476"/>
            <a:ext cx="351315" cy="348513"/>
            <a:chOff x="6167350" y="2672800"/>
            <a:chExt cx="297750" cy="295375"/>
          </a:xfrm>
        </p:grpSpPr>
        <p:sp>
          <p:nvSpPr>
            <p:cNvPr id="10556" name="Google Shape;10556;p121"/>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121"/>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121"/>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21"/>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21"/>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121"/>
          <p:cNvGrpSpPr/>
          <p:nvPr/>
        </p:nvGrpSpPr>
        <p:grpSpPr>
          <a:xfrm>
            <a:off x="6197601" y="1303709"/>
            <a:ext cx="347599" cy="350371"/>
            <a:chOff x="1777925" y="1953700"/>
            <a:chExt cx="294600" cy="296950"/>
          </a:xfrm>
        </p:grpSpPr>
        <p:sp>
          <p:nvSpPr>
            <p:cNvPr id="10562" name="Google Shape;10562;p121"/>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21"/>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21"/>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21"/>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121"/>
          <p:cNvGrpSpPr/>
          <p:nvPr/>
        </p:nvGrpSpPr>
        <p:grpSpPr>
          <a:xfrm>
            <a:off x="6213411" y="1756597"/>
            <a:ext cx="315977" cy="347599"/>
            <a:chOff x="1790525" y="2319150"/>
            <a:chExt cx="267800" cy="294600"/>
          </a:xfrm>
        </p:grpSpPr>
        <p:sp>
          <p:nvSpPr>
            <p:cNvPr id="10567" name="Google Shape;10567;p121"/>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21"/>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9" name="Google Shape;10569;p121"/>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0" name="Google Shape;10570;p121"/>
          <p:cNvGrpSpPr/>
          <p:nvPr/>
        </p:nvGrpSpPr>
        <p:grpSpPr>
          <a:xfrm>
            <a:off x="4866386" y="2670163"/>
            <a:ext cx="349457" cy="348542"/>
            <a:chOff x="3599700" y="1954475"/>
            <a:chExt cx="296175" cy="295400"/>
          </a:xfrm>
        </p:grpSpPr>
        <p:sp>
          <p:nvSpPr>
            <p:cNvPr id="10571" name="Google Shape;10571;p121"/>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21"/>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21"/>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121"/>
          <p:cNvGrpSpPr/>
          <p:nvPr/>
        </p:nvGrpSpPr>
        <p:grpSpPr>
          <a:xfrm>
            <a:off x="4867316" y="3159626"/>
            <a:ext cx="347599" cy="347599"/>
            <a:chOff x="3601275" y="2319150"/>
            <a:chExt cx="294600" cy="294600"/>
          </a:xfrm>
        </p:grpSpPr>
        <p:sp>
          <p:nvSpPr>
            <p:cNvPr id="10575" name="Google Shape;10575;p121"/>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21"/>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7" name="Google Shape;10577;p121"/>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8" name="Google Shape;10578;p121"/>
          <p:cNvGrpSpPr/>
          <p:nvPr/>
        </p:nvGrpSpPr>
        <p:grpSpPr>
          <a:xfrm>
            <a:off x="7087019" y="2669721"/>
            <a:ext cx="328071" cy="349427"/>
            <a:chOff x="5421475" y="1945825"/>
            <a:chExt cx="278050" cy="296150"/>
          </a:xfrm>
        </p:grpSpPr>
        <p:sp>
          <p:nvSpPr>
            <p:cNvPr id="10579" name="Google Shape;10579;p121"/>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21"/>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21"/>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21"/>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121"/>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121"/>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21"/>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21"/>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121"/>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8" name="Google Shape;10588;p121"/>
          <p:cNvGrpSpPr/>
          <p:nvPr/>
        </p:nvGrpSpPr>
        <p:grpSpPr>
          <a:xfrm>
            <a:off x="7075869" y="3670273"/>
            <a:ext cx="350371" cy="224918"/>
            <a:chOff x="5411225" y="2726350"/>
            <a:chExt cx="296950" cy="190625"/>
          </a:xfrm>
        </p:grpSpPr>
        <p:sp>
          <p:nvSpPr>
            <p:cNvPr id="10589" name="Google Shape;10589;p121"/>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21"/>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1" name="Google Shape;10591;p121"/>
          <p:cNvGrpSpPr/>
          <p:nvPr/>
        </p:nvGrpSpPr>
        <p:grpSpPr>
          <a:xfrm>
            <a:off x="6185904" y="4059546"/>
            <a:ext cx="351286" cy="326390"/>
            <a:chOff x="6524150" y="1938725"/>
            <a:chExt cx="297725" cy="276625"/>
          </a:xfrm>
        </p:grpSpPr>
        <p:sp>
          <p:nvSpPr>
            <p:cNvPr id="10592" name="Google Shape;10592;p121"/>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21"/>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21"/>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21"/>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121"/>
          <p:cNvGrpSpPr/>
          <p:nvPr/>
        </p:nvGrpSpPr>
        <p:grpSpPr>
          <a:xfrm>
            <a:off x="6637536" y="1304166"/>
            <a:ext cx="350401" cy="349457"/>
            <a:chOff x="2141000" y="1954475"/>
            <a:chExt cx="296975" cy="296175"/>
          </a:xfrm>
        </p:grpSpPr>
        <p:sp>
          <p:nvSpPr>
            <p:cNvPr id="10597" name="Google Shape;10597;p121"/>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21"/>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21"/>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21"/>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121"/>
          <p:cNvGrpSpPr/>
          <p:nvPr/>
        </p:nvGrpSpPr>
        <p:grpSpPr>
          <a:xfrm>
            <a:off x="6631047" y="1756007"/>
            <a:ext cx="363380" cy="348778"/>
            <a:chOff x="2140225" y="2318650"/>
            <a:chExt cx="307975" cy="295600"/>
          </a:xfrm>
        </p:grpSpPr>
        <p:sp>
          <p:nvSpPr>
            <p:cNvPr id="10602" name="Google Shape;10602;p121"/>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21"/>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121"/>
          <p:cNvGrpSpPr/>
          <p:nvPr/>
        </p:nvGrpSpPr>
        <p:grpSpPr>
          <a:xfrm>
            <a:off x="6636607" y="2197505"/>
            <a:ext cx="352259" cy="349427"/>
            <a:chOff x="2139425" y="2682250"/>
            <a:chExt cx="298550" cy="296150"/>
          </a:xfrm>
        </p:grpSpPr>
        <p:sp>
          <p:nvSpPr>
            <p:cNvPr id="10605" name="Google Shape;10605;p121"/>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21"/>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21"/>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121"/>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9" name="Google Shape;10609;p121"/>
          <p:cNvGrpSpPr/>
          <p:nvPr/>
        </p:nvGrpSpPr>
        <p:grpSpPr>
          <a:xfrm>
            <a:off x="5301219" y="2711991"/>
            <a:ext cx="350401" cy="264888"/>
            <a:chOff x="3962775" y="1990700"/>
            <a:chExt cx="296975" cy="224500"/>
          </a:xfrm>
        </p:grpSpPr>
        <p:sp>
          <p:nvSpPr>
            <p:cNvPr id="10610" name="Google Shape;10610;p121"/>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21"/>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21"/>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21"/>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4" name="Google Shape;10614;p121"/>
          <p:cNvGrpSpPr/>
          <p:nvPr/>
        </p:nvGrpSpPr>
        <p:grpSpPr>
          <a:xfrm>
            <a:off x="5301691" y="3158697"/>
            <a:ext cx="349457" cy="349457"/>
            <a:chOff x="3963575" y="2317575"/>
            <a:chExt cx="296175" cy="296175"/>
          </a:xfrm>
        </p:grpSpPr>
        <p:sp>
          <p:nvSpPr>
            <p:cNvPr id="10615" name="Google Shape;10615;p121"/>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21"/>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21"/>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21"/>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21"/>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21"/>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21"/>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21"/>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21"/>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121"/>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121"/>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21"/>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21"/>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21"/>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21"/>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21"/>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121"/>
          <p:cNvGrpSpPr/>
          <p:nvPr/>
        </p:nvGrpSpPr>
        <p:grpSpPr>
          <a:xfrm>
            <a:off x="5301691" y="3608476"/>
            <a:ext cx="349457" cy="348513"/>
            <a:chOff x="3962775" y="2683025"/>
            <a:chExt cx="296175" cy="295375"/>
          </a:xfrm>
        </p:grpSpPr>
        <p:sp>
          <p:nvSpPr>
            <p:cNvPr id="10632" name="Google Shape;10632;p121"/>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121"/>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121"/>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5" name="Google Shape;10635;p121"/>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6" name="Google Shape;10636;p121"/>
          <p:cNvGrpSpPr/>
          <p:nvPr/>
        </p:nvGrpSpPr>
        <p:grpSpPr>
          <a:xfrm>
            <a:off x="7516228" y="3159168"/>
            <a:ext cx="348513" cy="348513"/>
            <a:chOff x="5775900" y="2308125"/>
            <a:chExt cx="295375" cy="295375"/>
          </a:xfrm>
        </p:grpSpPr>
        <p:sp>
          <p:nvSpPr>
            <p:cNvPr id="10637" name="Google Shape;10637;p121"/>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21"/>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121"/>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121"/>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21"/>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121"/>
          <p:cNvGrpSpPr/>
          <p:nvPr/>
        </p:nvGrpSpPr>
        <p:grpSpPr>
          <a:xfrm>
            <a:off x="7537142" y="3608004"/>
            <a:ext cx="306686" cy="349457"/>
            <a:chOff x="5794025" y="2673575"/>
            <a:chExt cx="259925" cy="296175"/>
          </a:xfrm>
        </p:grpSpPr>
        <p:sp>
          <p:nvSpPr>
            <p:cNvPr id="10643" name="Google Shape;10643;p121"/>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21"/>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5" name="Google Shape;10645;p121"/>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49"/>
        <p:cNvGrpSpPr/>
        <p:nvPr/>
      </p:nvGrpSpPr>
      <p:grpSpPr>
        <a:xfrm>
          <a:off x="0" y="0"/>
          <a:ext cx="0" cy="0"/>
          <a:chOff x="0" y="0"/>
          <a:chExt cx="0" cy="0"/>
        </a:xfrm>
      </p:grpSpPr>
      <p:sp>
        <p:nvSpPr>
          <p:cNvPr id="10650" name="Google Shape;10650;p122"/>
          <p:cNvSpPr txBox="1">
            <a:spLocks noGrp="1"/>
          </p:cNvSpPr>
          <p:nvPr>
            <p:ph type="title" idx="4294967295"/>
          </p:nvPr>
        </p:nvSpPr>
        <p:spPr>
          <a:xfrm>
            <a:off x="849675" y="715988"/>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51" name="Google Shape;10651;p122"/>
          <p:cNvSpPr txBox="1">
            <a:spLocks noGrp="1"/>
          </p:cNvSpPr>
          <p:nvPr>
            <p:ph type="title" idx="4294967295"/>
          </p:nvPr>
        </p:nvSpPr>
        <p:spPr>
          <a:xfrm>
            <a:off x="4858400" y="715988"/>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652" name="Google Shape;10652;p122"/>
          <p:cNvGrpSpPr/>
          <p:nvPr/>
        </p:nvGrpSpPr>
        <p:grpSpPr>
          <a:xfrm>
            <a:off x="882957" y="1306638"/>
            <a:ext cx="292442" cy="355741"/>
            <a:chOff x="-35830350" y="1912725"/>
            <a:chExt cx="241050" cy="293225"/>
          </a:xfrm>
        </p:grpSpPr>
        <p:sp>
          <p:nvSpPr>
            <p:cNvPr id="10653" name="Google Shape;10653;p122"/>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22"/>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5" name="Google Shape;10655;p122"/>
          <p:cNvGrpSpPr/>
          <p:nvPr/>
        </p:nvGrpSpPr>
        <p:grpSpPr>
          <a:xfrm>
            <a:off x="851444" y="1766235"/>
            <a:ext cx="355468" cy="353587"/>
            <a:chOff x="-35854750" y="2272675"/>
            <a:chExt cx="293000" cy="291450"/>
          </a:xfrm>
        </p:grpSpPr>
        <p:sp>
          <p:nvSpPr>
            <p:cNvPr id="10656" name="Google Shape;10656;p12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2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2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122"/>
          <p:cNvGrpSpPr/>
          <p:nvPr/>
        </p:nvGrpSpPr>
        <p:grpSpPr>
          <a:xfrm>
            <a:off x="850958" y="2220821"/>
            <a:ext cx="356438" cy="354558"/>
            <a:chOff x="-35853975" y="2631825"/>
            <a:chExt cx="293800" cy="292250"/>
          </a:xfrm>
        </p:grpSpPr>
        <p:sp>
          <p:nvSpPr>
            <p:cNvPr id="10660" name="Google Shape;10660;p122"/>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22"/>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22"/>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22"/>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22"/>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122"/>
          <p:cNvGrpSpPr/>
          <p:nvPr/>
        </p:nvGrpSpPr>
        <p:grpSpPr>
          <a:xfrm>
            <a:off x="3089562" y="1307714"/>
            <a:ext cx="353587" cy="353587"/>
            <a:chOff x="-34032200" y="1916675"/>
            <a:chExt cx="291450" cy="291450"/>
          </a:xfrm>
        </p:grpSpPr>
        <p:sp>
          <p:nvSpPr>
            <p:cNvPr id="10666" name="Google Shape;10666;p122"/>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22"/>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22"/>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22"/>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0" name="Google Shape;10670;p122"/>
          <p:cNvSpPr/>
          <p:nvPr/>
        </p:nvSpPr>
        <p:spPr>
          <a:xfrm>
            <a:off x="3086014" y="1764916"/>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1" name="Google Shape;10671;p122"/>
          <p:cNvGrpSpPr/>
          <p:nvPr/>
        </p:nvGrpSpPr>
        <p:grpSpPr>
          <a:xfrm>
            <a:off x="3089092" y="2220821"/>
            <a:ext cx="354527" cy="354558"/>
            <a:chOff x="-34032200" y="2634975"/>
            <a:chExt cx="292225" cy="292250"/>
          </a:xfrm>
        </p:grpSpPr>
        <p:sp>
          <p:nvSpPr>
            <p:cNvPr id="10672" name="Google Shape;10672;p12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2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2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122"/>
          <p:cNvGrpSpPr/>
          <p:nvPr/>
        </p:nvGrpSpPr>
        <p:grpSpPr>
          <a:xfrm>
            <a:off x="1739487" y="2687069"/>
            <a:ext cx="358379" cy="354527"/>
            <a:chOff x="-32245875" y="1938725"/>
            <a:chExt cx="295400" cy="292225"/>
          </a:xfrm>
        </p:grpSpPr>
        <p:sp>
          <p:nvSpPr>
            <p:cNvPr id="10676" name="Google Shape;10676;p122"/>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22"/>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22"/>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9" name="Google Shape;10679;p122"/>
          <p:cNvGrpSpPr/>
          <p:nvPr/>
        </p:nvGrpSpPr>
        <p:grpSpPr>
          <a:xfrm>
            <a:off x="1736150" y="3156468"/>
            <a:ext cx="365052" cy="352162"/>
            <a:chOff x="-32243500" y="2299850"/>
            <a:chExt cx="300900" cy="290275"/>
          </a:xfrm>
        </p:grpSpPr>
        <p:sp>
          <p:nvSpPr>
            <p:cNvPr id="10680" name="Google Shape;10680;p122"/>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22"/>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2" name="Google Shape;10682;p122"/>
          <p:cNvSpPr/>
          <p:nvPr/>
        </p:nvSpPr>
        <p:spPr>
          <a:xfrm>
            <a:off x="1737541" y="3616837"/>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3" name="Google Shape;10683;p122"/>
          <p:cNvGrpSpPr/>
          <p:nvPr/>
        </p:nvGrpSpPr>
        <p:grpSpPr>
          <a:xfrm>
            <a:off x="1299432" y="1306759"/>
            <a:ext cx="354527" cy="355498"/>
            <a:chOff x="-35495600" y="1912725"/>
            <a:chExt cx="292225" cy="293025"/>
          </a:xfrm>
        </p:grpSpPr>
        <p:sp>
          <p:nvSpPr>
            <p:cNvPr id="10684" name="Google Shape;10684;p122"/>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22"/>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22"/>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7" name="Google Shape;10687;p122"/>
          <p:cNvSpPr/>
          <p:nvPr/>
        </p:nvSpPr>
        <p:spPr>
          <a:xfrm>
            <a:off x="1295266" y="1765962"/>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8" name="Google Shape;10688;p122"/>
          <p:cNvGrpSpPr/>
          <p:nvPr/>
        </p:nvGrpSpPr>
        <p:grpSpPr>
          <a:xfrm>
            <a:off x="1299432" y="2221307"/>
            <a:ext cx="354527" cy="353587"/>
            <a:chOff x="-35495600" y="2631825"/>
            <a:chExt cx="292225" cy="291450"/>
          </a:xfrm>
        </p:grpSpPr>
        <p:sp>
          <p:nvSpPr>
            <p:cNvPr id="10689" name="Google Shape;10689;p122"/>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22"/>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22"/>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22"/>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122"/>
          <p:cNvGrpSpPr/>
          <p:nvPr/>
        </p:nvGrpSpPr>
        <p:grpSpPr>
          <a:xfrm>
            <a:off x="3537081" y="1307714"/>
            <a:ext cx="353587" cy="353587"/>
            <a:chOff x="-33673825" y="1916675"/>
            <a:chExt cx="291450" cy="291450"/>
          </a:xfrm>
        </p:grpSpPr>
        <p:sp>
          <p:nvSpPr>
            <p:cNvPr id="10694" name="Google Shape;10694;p122"/>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22"/>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22"/>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22"/>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122"/>
          <p:cNvGrpSpPr/>
          <p:nvPr/>
        </p:nvGrpSpPr>
        <p:grpSpPr>
          <a:xfrm>
            <a:off x="3534700" y="1765295"/>
            <a:ext cx="358349" cy="355468"/>
            <a:chOff x="-33676975" y="2275050"/>
            <a:chExt cx="295375" cy="293000"/>
          </a:xfrm>
        </p:grpSpPr>
        <p:sp>
          <p:nvSpPr>
            <p:cNvPr id="10699" name="Google Shape;10699;p122"/>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22"/>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22"/>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122"/>
          <p:cNvGrpSpPr/>
          <p:nvPr/>
        </p:nvGrpSpPr>
        <p:grpSpPr>
          <a:xfrm>
            <a:off x="3537081" y="2220594"/>
            <a:ext cx="353587" cy="355013"/>
            <a:chOff x="-33673825" y="2634975"/>
            <a:chExt cx="291450" cy="292625"/>
          </a:xfrm>
        </p:grpSpPr>
        <p:sp>
          <p:nvSpPr>
            <p:cNvPr id="10703" name="Google Shape;10703;p122"/>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22"/>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122"/>
          <p:cNvGrpSpPr/>
          <p:nvPr/>
        </p:nvGrpSpPr>
        <p:grpSpPr>
          <a:xfrm>
            <a:off x="2205089" y="2687509"/>
            <a:ext cx="329687" cy="353648"/>
            <a:chOff x="-31874100" y="1939525"/>
            <a:chExt cx="271750" cy="291500"/>
          </a:xfrm>
        </p:grpSpPr>
        <p:sp>
          <p:nvSpPr>
            <p:cNvPr id="10706" name="Google Shape;10706;p122"/>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22"/>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8" name="Google Shape;10708;p122"/>
          <p:cNvSpPr/>
          <p:nvPr/>
        </p:nvSpPr>
        <p:spPr>
          <a:xfrm>
            <a:off x="2211275" y="3155955"/>
            <a:ext cx="311550" cy="353587"/>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9" name="Google Shape;10709;p122"/>
          <p:cNvGrpSpPr/>
          <p:nvPr/>
        </p:nvGrpSpPr>
        <p:grpSpPr>
          <a:xfrm>
            <a:off x="2186451" y="3616531"/>
            <a:ext cx="366963" cy="352768"/>
            <a:chOff x="-31889075" y="2658950"/>
            <a:chExt cx="302475" cy="290775"/>
          </a:xfrm>
        </p:grpSpPr>
        <p:sp>
          <p:nvSpPr>
            <p:cNvPr id="10710" name="Google Shape;10710;p12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2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2" name="Google Shape;10712;p122"/>
          <p:cNvSpPr/>
          <p:nvPr/>
        </p:nvSpPr>
        <p:spPr>
          <a:xfrm>
            <a:off x="3974577" y="3155469"/>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3" name="Google Shape;10713;p122"/>
          <p:cNvGrpSpPr/>
          <p:nvPr/>
        </p:nvGrpSpPr>
        <p:grpSpPr>
          <a:xfrm>
            <a:off x="1747421" y="1306759"/>
            <a:ext cx="354527" cy="355498"/>
            <a:chOff x="-35136450" y="1912725"/>
            <a:chExt cx="292225" cy="293025"/>
          </a:xfrm>
        </p:grpSpPr>
        <p:sp>
          <p:nvSpPr>
            <p:cNvPr id="10714" name="Google Shape;10714;p122"/>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22"/>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22"/>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122"/>
          <p:cNvGrpSpPr/>
          <p:nvPr/>
        </p:nvGrpSpPr>
        <p:grpSpPr>
          <a:xfrm>
            <a:off x="1747891" y="1765978"/>
            <a:ext cx="353587" cy="354103"/>
            <a:chOff x="-35134875" y="2272675"/>
            <a:chExt cx="291450" cy="291875"/>
          </a:xfrm>
        </p:grpSpPr>
        <p:sp>
          <p:nvSpPr>
            <p:cNvPr id="10718" name="Google Shape;10718;p122"/>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22"/>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22"/>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22"/>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2" name="Google Shape;10722;p122"/>
          <p:cNvGrpSpPr/>
          <p:nvPr/>
        </p:nvGrpSpPr>
        <p:grpSpPr>
          <a:xfrm>
            <a:off x="1789458" y="2221307"/>
            <a:ext cx="270453" cy="353587"/>
            <a:chOff x="-35101800" y="2631050"/>
            <a:chExt cx="222925" cy="291450"/>
          </a:xfrm>
        </p:grpSpPr>
        <p:sp>
          <p:nvSpPr>
            <p:cNvPr id="10723" name="Google Shape;10723;p12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2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2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2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7" name="Google Shape;10727;p122"/>
          <p:cNvSpPr/>
          <p:nvPr/>
        </p:nvSpPr>
        <p:spPr>
          <a:xfrm>
            <a:off x="3982155" y="1307046"/>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8" name="Google Shape;10728;p122"/>
          <p:cNvGrpSpPr/>
          <p:nvPr/>
        </p:nvGrpSpPr>
        <p:grpSpPr>
          <a:xfrm>
            <a:off x="3977510" y="1765295"/>
            <a:ext cx="353587" cy="355468"/>
            <a:chOff x="-33314675" y="2275050"/>
            <a:chExt cx="291450" cy="293000"/>
          </a:xfrm>
        </p:grpSpPr>
        <p:sp>
          <p:nvSpPr>
            <p:cNvPr id="10729" name="Google Shape;10729;p122"/>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22"/>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22"/>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2" name="Google Shape;10732;p122"/>
          <p:cNvSpPr/>
          <p:nvPr/>
        </p:nvSpPr>
        <p:spPr>
          <a:xfrm>
            <a:off x="3973071" y="2220094"/>
            <a:ext cx="356438" cy="356468"/>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3" name="Google Shape;10733;p122"/>
          <p:cNvGrpSpPr/>
          <p:nvPr/>
        </p:nvGrpSpPr>
        <p:grpSpPr>
          <a:xfrm>
            <a:off x="2639701" y="2687555"/>
            <a:ext cx="353587" cy="353557"/>
            <a:chOff x="-31523625" y="1939525"/>
            <a:chExt cx="291450" cy="291425"/>
          </a:xfrm>
        </p:grpSpPr>
        <p:sp>
          <p:nvSpPr>
            <p:cNvPr id="10734" name="Google Shape;10734;p122"/>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122"/>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22"/>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22"/>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22"/>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22"/>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22"/>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22"/>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22"/>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22"/>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22"/>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5" name="Google Shape;10745;p122"/>
          <p:cNvGrpSpPr/>
          <p:nvPr/>
        </p:nvGrpSpPr>
        <p:grpSpPr>
          <a:xfrm>
            <a:off x="2638746" y="3155755"/>
            <a:ext cx="355498" cy="353587"/>
            <a:chOff x="-31523625" y="2298675"/>
            <a:chExt cx="293025" cy="291450"/>
          </a:xfrm>
        </p:grpSpPr>
        <p:sp>
          <p:nvSpPr>
            <p:cNvPr id="10746" name="Google Shape;10746;p122"/>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22"/>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22"/>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9" name="Google Shape;10749;p122"/>
          <p:cNvSpPr/>
          <p:nvPr/>
        </p:nvSpPr>
        <p:spPr>
          <a:xfrm>
            <a:off x="2633984" y="3614926"/>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22"/>
          <p:cNvSpPr/>
          <p:nvPr/>
        </p:nvSpPr>
        <p:spPr>
          <a:xfrm>
            <a:off x="3975533" y="3616352"/>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1" name="Google Shape;10751;p122"/>
          <p:cNvGrpSpPr/>
          <p:nvPr/>
        </p:nvGrpSpPr>
        <p:grpSpPr>
          <a:xfrm>
            <a:off x="2205934" y="1307729"/>
            <a:ext cx="331598" cy="353557"/>
            <a:chOff x="-34767825" y="1914325"/>
            <a:chExt cx="273325" cy="291425"/>
          </a:xfrm>
        </p:grpSpPr>
        <p:sp>
          <p:nvSpPr>
            <p:cNvPr id="10752" name="Google Shape;10752;p122"/>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22"/>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22"/>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122"/>
          <p:cNvGrpSpPr/>
          <p:nvPr/>
        </p:nvGrpSpPr>
        <p:grpSpPr>
          <a:xfrm>
            <a:off x="2193513" y="1765280"/>
            <a:ext cx="356438" cy="355498"/>
            <a:chOff x="-34778075" y="2272675"/>
            <a:chExt cx="293800" cy="293025"/>
          </a:xfrm>
        </p:grpSpPr>
        <p:sp>
          <p:nvSpPr>
            <p:cNvPr id="10756" name="Google Shape;10756;p122"/>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22"/>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22"/>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122"/>
          <p:cNvGrpSpPr/>
          <p:nvPr/>
        </p:nvGrpSpPr>
        <p:grpSpPr>
          <a:xfrm>
            <a:off x="2194939" y="2221307"/>
            <a:ext cx="353587" cy="353587"/>
            <a:chOff x="-34776500" y="2631825"/>
            <a:chExt cx="291450" cy="291450"/>
          </a:xfrm>
        </p:grpSpPr>
        <p:sp>
          <p:nvSpPr>
            <p:cNvPr id="10760" name="Google Shape;10760;p122"/>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22"/>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22"/>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122"/>
          <p:cNvGrpSpPr/>
          <p:nvPr/>
        </p:nvGrpSpPr>
        <p:grpSpPr>
          <a:xfrm>
            <a:off x="853628" y="2685160"/>
            <a:ext cx="354527" cy="358349"/>
            <a:chOff x="-32956300" y="1915900"/>
            <a:chExt cx="292225" cy="295375"/>
          </a:xfrm>
        </p:grpSpPr>
        <p:sp>
          <p:nvSpPr>
            <p:cNvPr id="10764" name="Google Shape;10764;p122"/>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122"/>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6" name="Google Shape;10766;p122"/>
          <p:cNvSpPr/>
          <p:nvPr/>
        </p:nvSpPr>
        <p:spPr>
          <a:xfrm>
            <a:off x="850648" y="3155970"/>
            <a:ext cx="354527" cy="353557"/>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22"/>
          <p:cNvSpPr/>
          <p:nvPr/>
        </p:nvSpPr>
        <p:spPr>
          <a:xfrm>
            <a:off x="850162" y="3615866"/>
            <a:ext cx="355498" cy="35455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8" name="Google Shape;10768;p122"/>
          <p:cNvGrpSpPr/>
          <p:nvPr/>
        </p:nvGrpSpPr>
        <p:grpSpPr>
          <a:xfrm>
            <a:off x="3081101" y="2687555"/>
            <a:ext cx="356438" cy="353557"/>
            <a:chOff x="-31166825" y="1939525"/>
            <a:chExt cx="293800" cy="291425"/>
          </a:xfrm>
        </p:grpSpPr>
        <p:sp>
          <p:nvSpPr>
            <p:cNvPr id="10769" name="Google Shape;10769;p12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2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2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2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2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2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2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2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2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2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2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0" name="Google Shape;10780;p122"/>
          <p:cNvGrpSpPr/>
          <p:nvPr/>
        </p:nvGrpSpPr>
        <p:grpSpPr>
          <a:xfrm>
            <a:off x="3082057" y="3155482"/>
            <a:ext cx="354527" cy="354133"/>
            <a:chOff x="-31165250" y="2298675"/>
            <a:chExt cx="292225" cy="291900"/>
          </a:xfrm>
        </p:grpSpPr>
        <p:sp>
          <p:nvSpPr>
            <p:cNvPr id="10781" name="Google Shape;10781;p12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2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12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122"/>
          <p:cNvGrpSpPr/>
          <p:nvPr/>
        </p:nvGrpSpPr>
        <p:grpSpPr>
          <a:xfrm>
            <a:off x="3082542" y="3616136"/>
            <a:ext cx="353557" cy="353557"/>
            <a:chOff x="-31164450" y="2657050"/>
            <a:chExt cx="291425" cy="291425"/>
          </a:xfrm>
        </p:grpSpPr>
        <p:sp>
          <p:nvSpPr>
            <p:cNvPr id="10785" name="Google Shape;10785;p122"/>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22"/>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22"/>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22"/>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9" name="Google Shape;10789;p122"/>
          <p:cNvSpPr/>
          <p:nvPr/>
        </p:nvSpPr>
        <p:spPr>
          <a:xfrm>
            <a:off x="2188967" y="4036858"/>
            <a:ext cx="355498" cy="352617"/>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0" name="Google Shape;10790;p122"/>
          <p:cNvGrpSpPr/>
          <p:nvPr/>
        </p:nvGrpSpPr>
        <p:grpSpPr>
          <a:xfrm>
            <a:off x="2632987" y="1307366"/>
            <a:ext cx="358349" cy="354285"/>
            <a:chOff x="-34421275" y="1912725"/>
            <a:chExt cx="295375" cy="292025"/>
          </a:xfrm>
        </p:grpSpPr>
        <p:sp>
          <p:nvSpPr>
            <p:cNvPr id="10791" name="Google Shape;10791;p122"/>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22"/>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3" name="Google Shape;10793;p122"/>
          <p:cNvGrpSpPr/>
          <p:nvPr/>
        </p:nvGrpSpPr>
        <p:grpSpPr>
          <a:xfrm>
            <a:off x="2632032" y="1765280"/>
            <a:ext cx="360260" cy="355498"/>
            <a:chOff x="-34418125" y="2271100"/>
            <a:chExt cx="296950" cy="293025"/>
          </a:xfrm>
        </p:grpSpPr>
        <p:sp>
          <p:nvSpPr>
            <p:cNvPr id="10794" name="Google Shape;10794;p12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12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2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2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2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9" name="Google Shape;10799;p122"/>
          <p:cNvGrpSpPr/>
          <p:nvPr/>
        </p:nvGrpSpPr>
        <p:grpSpPr>
          <a:xfrm>
            <a:off x="2632987" y="2221307"/>
            <a:ext cx="358349" cy="353587"/>
            <a:chOff x="-34421275" y="2631050"/>
            <a:chExt cx="295375" cy="291450"/>
          </a:xfrm>
        </p:grpSpPr>
        <p:sp>
          <p:nvSpPr>
            <p:cNvPr id="10800" name="Google Shape;10800;p12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2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2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2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4" name="Google Shape;10804;p122"/>
          <p:cNvSpPr/>
          <p:nvPr/>
        </p:nvSpPr>
        <p:spPr>
          <a:xfrm>
            <a:off x="1299154" y="2687237"/>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22"/>
          <p:cNvSpPr/>
          <p:nvPr/>
        </p:nvSpPr>
        <p:spPr>
          <a:xfrm>
            <a:off x="1299154" y="3155970"/>
            <a:ext cx="353587" cy="353557"/>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22"/>
          <p:cNvSpPr/>
          <p:nvPr/>
        </p:nvSpPr>
        <p:spPr>
          <a:xfrm>
            <a:off x="1290085" y="3616003"/>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7" name="Google Shape;10807;p122"/>
          <p:cNvGrpSpPr/>
          <p:nvPr/>
        </p:nvGrpSpPr>
        <p:grpSpPr>
          <a:xfrm>
            <a:off x="3537620" y="2688025"/>
            <a:ext cx="353587" cy="352617"/>
            <a:chOff x="-30805300" y="1938725"/>
            <a:chExt cx="291450" cy="290650"/>
          </a:xfrm>
        </p:grpSpPr>
        <p:sp>
          <p:nvSpPr>
            <p:cNvPr id="10808" name="Google Shape;10808;p12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2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0" name="Google Shape;10810;p122"/>
          <p:cNvGrpSpPr/>
          <p:nvPr/>
        </p:nvGrpSpPr>
        <p:grpSpPr>
          <a:xfrm>
            <a:off x="3538105" y="3155952"/>
            <a:ext cx="352617" cy="353193"/>
            <a:chOff x="-30805300" y="2298675"/>
            <a:chExt cx="290650" cy="291125"/>
          </a:xfrm>
        </p:grpSpPr>
        <p:sp>
          <p:nvSpPr>
            <p:cNvPr id="10811" name="Google Shape;10811;p122"/>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22"/>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22"/>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22"/>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122"/>
          <p:cNvGrpSpPr/>
          <p:nvPr/>
        </p:nvGrpSpPr>
        <p:grpSpPr>
          <a:xfrm>
            <a:off x="3537635" y="3616136"/>
            <a:ext cx="353557" cy="353557"/>
            <a:chOff x="-30806075" y="2657050"/>
            <a:chExt cx="291425" cy="291425"/>
          </a:xfrm>
        </p:grpSpPr>
        <p:sp>
          <p:nvSpPr>
            <p:cNvPr id="10816" name="Google Shape;10816;p122"/>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22"/>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22"/>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122"/>
          <p:cNvGrpSpPr/>
          <p:nvPr/>
        </p:nvGrpSpPr>
        <p:grpSpPr>
          <a:xfrm>
            <a:off x="2639681" y="4073943"/>
            <a:ext cx="353557" cy="353557"/>
            <a:chOff x="-30064925" y="2332550"/>
            <a:chExt cx="291425" cy="291425"/>
          </a:xfrm>
        </p:grpSpPr>
        <p:sp>
          <p:nvSpPr>
            <p:cNvPr id="10820" name="Google Shape;10820;p122"/>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22"/>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22"/>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122"/>
          <p:cNvGrpSpPr/>
          <p:nvPr/>
        </p:nvGrpSpPr>
        <p:grpSpPr>
          <a:xfrm>
            <a:off x="3983068" y="2683443"/>
            <a:ext cx="348855" cy="347879"/>
            <a:chOff x="2821450" y="2957850"/>
            <a:chExt cx="259275" cy="258550"/>
          </a:xfrm>
        </p:grpSpPr>
        <p:sp>
          <p:nvSpPr>
            <p:cNvPr id="10824" name="Google Shape;10824;p122"/>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22"/>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22"/>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txBody>
            <a:bodyPr/>
            <a:lstStyle/>
            <a:p>
              <a:endParaRPr lang="id-ID"/>
            </a:p>
          </p:txBody>
        </p:sp>
      </p:grpSp>
      <p:grpSp>
        <p:nvGrpSpPr>
          <p:cNvPr id="10827" name="Google Shape;10827;p122"/>
          <p:cNvGrpSpPr/>
          <p:nvPr/>
        </p:nvGrpSpPr>
        <p:grpSpPr>
          <a:xfrm>
            <a:off x="4858100" y="1304461"/>
            <a:ext cx="361090" cy="361090"/>
            <a:chOff x="-57970450" y="1903275"/>
            <a:chExt cx="318225" cy="318225"/>
          </a:xfrm>
        </p:grpSpPr>
        <p:sp>
          <p:nvSpPr>
            <p:cNvPr id="10828" name="Google Shape;10828;p122"/>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22"/>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122"/>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22"/>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122"/>
          <p:cNvGrpSpPr/>
          <p:nvPr/>
        </p:nvGrpSpPr>
        <p:grpSpPr>
          <a:xfrm>
            <a:off x="4880000" y="1780418"/>
            <a:ext cx="317290" cy="359303"/>
            <a:chOff x="-57950750" y="2296300"/>
            <a:chExt cx="279625" cy="316650"/>
          </a:xfrm>
        </p:grpSpPr>
        <p:sp>
          <p:nvSpPr>
            <p:cNvPr id="10833" name="Google Shape;10833;p122"/>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22"/>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22"/>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22"/>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7" name="Google Shape;10837;p122"/>
          <p:cNvGrpSpPr/>
          <p:nvPr/>
        </p:nvGrpSpPr>
        <p:grpSpPr>
          <a:xfrm>
            <a:off x="4858214" y="2232094"/>
            <a:ext cx="360863" cy="360211"/>
            <a:chOff x="-57969675" y="2687750"/>
            <a:chExt cx="318025" cy="317450"/>
          </a:xfrm>
        </p:grpSpPr>
        <p:sp>
          <p:nvSpPr>
            <p:cNvPr id="10838" name="Google Shape;10838;p122"/>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22"/>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22"/>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22"/>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122"/>
          <p:cNvGrpSpPr/>
          <p:nvPr/>
        </p:nvGrpSpPr>
        <p:grpSpPr>
          <a:xfrm>
            <a:off x="7067397" y="1304461"/>
            <a:ext cx="363785" cy="361090"/>
            <a:chOff x="-56012425" y="1903275"/>
            <a:chExt cx="320600" cy="318225"/>
          </a:xfrm>
        </p:grpSpPr>
        <p:sp>
          <p:nvSpPr>
            <p:cNvPr id="10843" name="Google Shape;10843;p122"/>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122"/>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5" name="Google Shape;10845;p122"/>
          <p:cNvGrpSpPr/>
          <p:nvPr/>
        </p:nvGrpSpPr>
        <p:grpSpPr>
          <a:xfrm>
            <a:off x="7068290" y="1778631"/>
            <a:ext cx="361998" cy="361998"/>
            <a:chOff x="-56010850" y="2294725"/>
            <a:chExt cx="319025" cy="319025"/>
          </a:xfrm>
        </p:grpSpPr>
        <p:sp>
          <p:nvSpPr>
            <p:cNvPr id="10846" name="Google Shape;10846;p122"/>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122"/>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22"/>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122"/>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122"/>
          <p:cNvGrpSpPr/>
          <p:nvPr/>
        </p:nvGrpSpPr>
        <p:grpSpPr>
          <a:xfrm>
            <a:off x="7068305" y="2231215"/>
            <a:ext cx="361969" cy="361090"/>
            <a:chOff x="-56010050" y="2686975"/>
            <a:chExt cx="319000" cy="318225"/>
          </a:xfrm>
        </p:grpSpPr>
        <p:sp>
          <p:nvSpPr>
            <p:cNvPr id="10851" name="Google Shape;10851;p122"/>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122"/>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122"/>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22"/>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122"/>
          <p:cNvGrpSpPr/>
          <p:nvPr/>
        </p:nvGrpSpPr>
        <p:grpSpPr>
          <a:xfrm>
            <a:off x="5753801" y="2684124"/>
            <a:ext cx="361998" cy="361090"/>
            <a:chOff x="-54081175" y="1903275"/>
            <a:chExt cx="319025" cy="318225"/>
          </a:xfrm>
        </p:grpSpPr>
        <p:sp>
          <p:nvSpPr>
            <p:cNvPr id="10856" name="Google Shape;10856;p122"/>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122"/>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8" name="Google Shape;10858;p122"/>
          <p:cNvGrpSpPr/>
          <p:nvPr/>
        </p:nvGrpSpPr>
        <p:grpSpPr>
          <a:xfrm>
            <a:off x="5776154" y="3137587"/>
            <a:ext cx="317290" cy="360211"/>
            <a:chOff x="-54063050" y="2296300"/>
            <a:chExt cx="279625" cy="317450"/>
          </a:xfrm>
        </p:grpSpPr>
        <p:sp>
          <p:nvSpPr>
            <p:cNvPr id="10859" name="Google Shape;10859;p122"/>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22"/>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22"/>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22"/>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122"/>
          <p:cNvGrpSpPr/>
          <p:nvPr/>
        </p:nvGrpSpPr>
        <p:grpSpPr>
          <a:xfrm>
            <a:off x="5776154" y="3601649"/>
            <a:ext cx="317290" cy="361033"/>
            <a:chOff x="-54061475" y="2685450"/>
            <a:chExt cx="279625" cy="318175"/>
          </a:xfrm>
        </p:grpSpPr>
        <p:sp>
          <p:nvSpPr>
            <p:cNvPr id="10864" name="Google Shape;10864;p122"/>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22"/>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122"/>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22"/>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122"/>
          <p:cNvGrpSpPr/>
          <p:nvPr/>
        </p:nvGrpSpPr>
        <p:grpSpPr>
          <a:xfrm>
            <a:off x="8029690" y="2693967"/>
            <a:ext cx="275278" cy="361969"/>
            <a:chOff x="-52074300" y="1911950"/>
            <a:chExt cx="242600" cy="319000"/>
          </a:xfrm>
        </p:grpSpPr>
        <p:sp>
          <p:nvSpPr>
            <p:cNvPr id="10869" name="Google Shape;10869;p122"/>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122"/>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22"/>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22"/>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122"/>
          <p:cNvGrpSpPr/>
          <p:nvPr/>
        </p:nvGrpSpPr>
        <p:grpSpPr>
          <a:xfrm>
            <a:off x="5287689" y="1305369"/>
            <a:ext cx="361998" cy="361090"/>
            <a:chOff x="-57578225" y="1904075"/>
            <a:chExt cx="319025" cy="318225"/>
          </a:xfrm>
        </p:grpSpPr>
        <p:sp>
          <p:nvSpPr>
            <p:cNvPr id="10874" name="Google Shape;10874;p122"/>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22"/>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22"/>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22"/>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122"/>
          <p:cNvGrpSpPr/>
          <p:nvPr/>
        </p:nvGrpSpPr>
        <p:grpSpPr>
          <a:xfrm>
            <a:off x="5310042" y="1778631"/>
            <a:ext cx="317290" cy="361090"/>
            <a:chOff x="-57558525" y="2294725"/>
            <a:chExt cx="279625" cy="318225"/>
          </a:xfrm>
        </p:grpSpPr>
        <p:sp>
          <p:nvSpPr>
            <p:cNvPr id="10879" name="Google Shape;10879;p122"/>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22"/>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22"/>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22"/>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122"/>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4" name="Google Shape;10884;p122"/>
          <p:cNvGrpSpPr/>
          <p:nvPr/>
        </p:nvGrpSpPr>
        <p:grpSpPr>
          <a:xfrm>
            <a:off x="5285901" y="2231215"/>
            <a:ext cx="365572" cy="361969"/>
            <a:chOff x="-57579800" y="2686975"/>
            <a:chExt cx="322175" cy="319000"/>
          </a:xfrm>
        </p:grpSpPr>
        <p:sp>
          <p:nvSpPr>
            <p:cNvPr id="10885" name="Google Shape;10885;p122"/>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122"/>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7" name="Google Shape;10887;p122"/>
          <p:cNvGrpSpPr/>
          <p:nvPr/>
        </p:nvGrpSpPr>
        <p:grpSpPr>
          <a:xfrm>
            <a:off x="7510682" y="1778631"/>
            <a:ext cx="367359" cy="361090"/>
            <a:chOff x="-55620975" y="2294725"/>
            <a:chExt cx="323750" cy="318225"/>
          </a:xfrm>
        </p:grpSpPr>
        <p:sp>
          <p:nvSpPr>
            <p:cNvPr id="10888" name="Google Shape;10888;p122"/>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22"/>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122"/>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122"/>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122"/>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122"/>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122"/>
          <p:cNvGrpSpPr/>
          <p:nvPr/>
        </p:nvGrpSpPr>
        <p:grpSpPr>
          <a:xfrm>
            <a:off x="7512923" y="2231130"/>
            <a:ext cx="362877" cy="361175"/>
            <a:chOff x="-55620175" y="2686900"/>
            <a:chExt cx="319800" cy="318300"/>
          </a:xfrm>
        </p:grpSpPr>
        <p:sp>
          <p:nvSpPr>
            <p:cNvPr id="10895" name="Google Shape;10895;p122"/>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122"/>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122"/>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22"/>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122"/>
          <p:cNvGrpSpPr/>
          <p:nvPr/>
        </p:nvGrpSpPr>
        <p:grpSpPr>
          <a:xfrm>
            <a:off x="6198887" y="2684124"/>
            <a:ext cx="361969" cy="361090"/>
            <a:chOff x="-53690500" y="1903275"/>
            <a:chExt cx="319000" cy="318225"/>
          </a:xfrm>
        </p:grpSpPr>
        <p:sp>
          <p:nvSpPr>
            <p:cNvPr id="10900" name="Google Shape;10900;p122"/>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122"/>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122"/>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22"/>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122"/>
          <p:cNvGrpSpPr/>
          <p:nvPr/>
        </p:nvGrpSpPr>
        <p:grpSpPr>
          <a:xfrm>
            <a:off x="6221226" y="3137587"/>
            <a:ext cx="317290" cy="359303"/>
            <a:chOff x="-53670800" y="2296300"/>
            <a:chExt cx="279625" cy="316650"/>
          </a:xfrm>
        </p:grpSpPr>
        <p:sp>
          <p:nvSpPr>
            <p:cNvPr id="10905" name="Google Shape;10905;p122"/>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22"/>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22"/>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122"/>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122"/>
          <p:cNvGrpSpPr/>
          <p:nvPr/>
        </p:nvGrpSpPr>
        <p:grpSpPr>
          <a:xfrm>
            <a:off x="6198887" y="3602925"/>
            <a:ext cx="361969" cy="361544"/>
            <a:chOff x="-53690500" y="2686575"/>
            <a:chExt cx="319000" cy="318625"/>
          </a:xfrm>
        </p:grpSpPr>
        <p:sp>
          <p:nvSpPr>
            <p:cNvPr id="10910" name="Google Shape;10910;p122"/>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22"/>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22"/>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122"/>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122"/>
          <p:cNvGrpSpPr/>
          <p:nvPr/>
        </p:nvGrpSpPr>
        <p:grpSpPr>
          <a:xfrm>
            <a:off x="8008669" y="3145785"/>
            <a:ext cx="317319" cy="360948"/>
            <a:chOff x="-52092425" y="2303525"/>
            <a:chExt cx="279650" cy="318100"/>
          </a:xfrm>
        </p:grpSpPr>
        <p:sp>
          <p:nvSpPr>
            <p:cNvPr id="10915" name="Google Shape;10915;p122"/>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22"/>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22"/>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22"/>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22"/>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122"/>
          <p:cNvGrpSpPr/>
          <p:nvPr/>
        </p:nvGrpSpPr>
        <p:grpSpPr>
          <a:xfrm>
            <a:off x="5727728" y="1306249"/>
            <a:ext cx="363756" cy="361090"/>
            <a:chOff x="-57189125" y="1904850"/>
            <a:chExt cx="320575" cy="318225"/>
          </a:xfrm>
        </p:grpSpPr>
        <p:sp>
          <p:nvSpPr>
            <p:cNvPr id="10921" name="Google Shape;10921;p122"/>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22"/>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22"/>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22"/>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122"/>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122"/>
          <p:cNvGrpSpPr/>
          <p:nvPr/>
        </p:nvGrpSpPr>
        <p:grpSpPr>
          <a:xfrm>
            <a:off x="5728621" y="1800985"/>
            <a:ext cx="361969" cy="316411"/>
            <a:chOff x="-57187550" y="2314425"/>
            <a:chExt cx="319000" cy="278850"/>
          </a:xfrm>
        </p:grpSpPr>
        <p:sp>
          <p:nvSpPr>
            <p:cNvPr id="10927" name="Google Shape;10927;p122"/>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22"/>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22"/>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122"/>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122"/>
          <p:cNvGrpSpPr/>
          <p:nvPr/>
        </p:nvGrpSpPr>
        <p:grpSpPr>
          <a:xfrm>
            <a:off x="5745585" y="2230534"/>
            <a:ext cx="328042" cy="361771"/>
            <a:chOff x="-57172600" y="2686375"/>
            <a:chExt cx="289100" cy="318825"/>
          </a:xfrm>
        </p:grpSpPr>
        <p:sp>
          <p:nvSpPr>
            <p:cNvPr id="10932" name="Google Shape;10932;p122"/>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22"/>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4" name="Google Shape;10934;p122"/>
          <p:cNvGrpSpPr/>
          <p:nvPr/>
        </p:nvGrpSpPr>
        <p:grpSpPr>
          <a:xfrm>
            <a:off x="7958434" y="1304461"/>
            <a:ext cx="361090" cy="359303"/>
            <a:chOff x="-55225575" y="1903275"/>
            <a:chExt cx="318225" cy="316650"/>
          </a:xfrm>
        </p:grpSpPr>
        <p:sp>
          <p:nvSpPr>
            <p:cNvPr id="10935" name="Google Shape;10935;p122"/>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22"/>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22"/>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22"/>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22"/>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0" name="Google Shape;10940;p122"/>
          <p:cNvGrpSpPr/>
          <p:nvPr/>
        </p:nvGrpSpPr>
        <p:grpSpPr>
          <a:xfrm>
            <a:off x="7969611" y="1780418"/>
            <a:ext cx="338736" cy="359303"/>
            <a:chOff x="-55217700" y="2296300"/>
            <a:chExt cx="298525" cy="316650"/>
          </a:xfrm>
        </p:grpSpPr>
        <p:sp>
          <p:nvSpPr>
            <p:cNvPr id="10941" name="Google Shape;10941;p122"/>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22"/>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22"/>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22"/>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5" name="Google Shape;10945;p122"/>
          <p:cNvGrpSpPr/>
          <p:nvPr/>
        </p:nvGrpSpPr>
        <p:grpSpPr>
          <a:xfrm>
            <a:off x="7957541" y="2233002"/>
            <a:ext cx="362877" cy="359303"/>
            <a:chOff x="-55229525" y="2688550"/>
            <a:chExt cx="319800" cy="316650"/>
          </a:xfrm>
        </p:grpSpPr>
        <p:sp>
          <p:nvSpPr>
            <p:cNvPr id="10946" name="Google Shape;10946;p122"/>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22"/>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22"/>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22"/>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0" name="Google Shape;10950;p122"/>
          <p:cNvGrpSpPr/>
          <p:nvPr/>
        </p:nvGrpSpPr>
        <p:grpSpPr>
          <a:xfrm>
            <a:off x="6653760" y="2684124"/>
            <a:ext cx="338765" cy="361090"/>
            <a:chOff x="-53288825" y="1903275"/>
            <a:chExt cx="298550" cy="318225"/>
          </a:xfrm>
        </p:grpSpPr>
        <p:sp>
          <p:nvSpPr>
            <p:cNvPr id="10951" name="Google Shape;10951;p122"/>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22"/>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22"/>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122"/>
          <p:cNvGrpSpPr/>
          <p:nvPr/>
        </p:nvGrpSpPr>
        <p:grpSpPr>
          <a:xfrm>
            <a:off x="6642143" y="3135800"/>
            <a:ext cx="361998" cy="361090"/>
            <a:chOff x="-53299850" y="2294725"/>
            <a:chExt cx="319025" cy="318225"/>
          </a:xfrm>
        </p:grpSpPr>
        <p:sp>
          <p:nvSpPr>
            <p:cNvPr id="10955" name="Google Shape;10955;p122"/>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22"/>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122"/>
          <p:cNvGrpSpPr/>
          <p:nvPr/>
        </p:nvGrpSpPr>
        <p:grpSpPr>
          <a:xfrm>
            <a:off x="6664936" y="3604259"/>
            <a:ext cx="316411" cy="360211"/>
            <a:chOff x="-53278575" y="2687750"/>
            <a:chExt cx="278850" cy="317450"/>
          </a:xfrm>
        </p:grpSpPr>
        <p:sp>
          <p:nvSpPr>
            <p:cNvPr id="10958" name="Google Shape;10958;p122"/>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22"/>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22"/>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22"/>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122"/>
          <p:cNvGrpSpPr/>
          <p:nvPr/>
        </p:nvGrpSpPr>
        <p:grpSpPr>
          <a:xfrm>
            <a:off x="7986330" y="3603947"/>
            <a:ext cx="361998" cy="362310"/>
            <a:chOff x="-52101875" y="2687475"/>
            <a:chExt cx="319025" cy="319300"/>
          </a:xfrm>
        </p:grpSpPr>
        <p:sp>
          <p:nvSpPr>
            <p:cNvPr id="10963" name="Google Shape;10963;p122"/>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22"/>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22"/>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22"/>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122"/>
          <p:cNvGrpSpPr/>
          <p:nvPr/>
        </p:nvGrpSpPr>
        <p:grpSpPr>
          <a:xfrm>
            <a:off x="6201079" y="1305369"/>
            <a:ext cx="317290" cy="361090"/>
            <a:chOff x="-56774050" y="1904075"/>
            <a:chExt cx="279625" cy="318225"/>
          </a:xfrm>
        </p:grpSpPr>
        <p:sp>
          <p:nvSpPr>
            <p:cNvPr id="10968" name="Google Shape;10968;p122"/>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22"/>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122"/>
          <p:cNvGrpSpPr/>
          <p:nvPr/>
        </p:nvGrpSpPr>
        <p:grpSpPr>
          <a:xfrm>
            <a:off x="6201079" y="1778631"/>
            <a:ext cx="317290" cy="361090"/>
            <a:chOff x="-56774850" y="2294725"/>
            <a:chExt cx="279625" cy="318225"/>
          </a:xfrm>
        </p:grpSpPr>
        <p:sp>
          <p:nvSpPr>
            <p:cNvPr id="10971" name="Google Shape;10971;p122"/>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22"/>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22"/>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122"/>
          <p:cNvGrpSpPr/>
          <p:nvPr/>
        </p:nvGrpSpPr>
        <p:grpSpPr>
          <a:xfrm>
            <a:off x="6222086" y="2231215"/>
            <a:ext cx="275278" cy="360182"/>
            <a:chOff x="-56756725" y="2686975"/>
            <a:chExt cx="242600" cy="317425"/>
          </a:xfrm>
        </p:grpSpPr>
        <p:sp>
          <p:nvSpPr>
            <p:cNvPr id="10975" name="Google Shape;10975;p122"/>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22"/>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122"/>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8" name="Google Shape;10978;p122"/>
          <p:cNvGrpSpPr/>
          <p:nvPr/>
        </p:nvGrpSpPr>
        <p:grpSpPr>
          <a:xfrm>
            <a:off x="4870518" y="2684124"/>
            <a:ext cx="337346" cy="361998"/>
            <a:chOff x="-54826975" y="1903275"/>
            <a:chExt cx="297300" cy="319025"/>
          </a:xfrm>
        </p:grpSpPr>
        <p:sp>
          <p:nvSpPr>
            <p:cNvPr id="10979" name="Google Shape;10979;p122"/>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22"/>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22"/>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122"/>
          <p:cNvGrpSpPr/>
          <p:nvPr/>
        </p:nvGrpSpPr>
        <p:grpSpPr>
          <a:xfrm>
            <a:off x="4858206" y="3137587"/>
            <a:ext cx="361969" cy="359274"/>
            <a:chOff x="-54836500" y="2296300"/>
            <a:chExt cx="319000" cy="316625"/>
          </a:xfrm>
        </p:grpSpPr>
        <p:sp>
          <p:nvSpPr>
            <p:cNvPr id="10983" name="Google Shape;10983;p122"/>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22"/>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22"/>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22"/>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7" name="Google Shape;10987;p122"/>
          <p:cNvGrpSpPr/>
          <p:nvPr/>
        </p:nvGrpSpPr>
        <p:grpSpPr>
          <a:xfrm>
            <a:off x="4879652" y="3604259"/>
            <a:ext cx="319078" cy="361090"/>
            <a:chOff x="-54817600" y="2687750"/>
            <a:chExt cx="281200" cy="318225"/>
          </a:xfrm>
        </p:grpSpPr>
        <p:sp>
          <p:nvSpPr>
            <p:cNvPr id="10988" name="Google Shape;10988;p122"/>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22"/>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22"/>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22"/>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2" name="Google Shape;10992;p122"/>
          <p:cNvGrpSpPr/>
          <p:nvPr/>
        </p:nvGrpSpPr>
        <p:grpSpPr>
          <a:xfrm>
            <a:off x="7110476" y="2684124"/>
            <a:ext cx="317290" cy="359303"/>
            <a:chOff x="-52887125" y="1903275"/>
            <a:chExt cx="279625" cy="316650"/>
          </a:xfrm>
        </p:grpSpPr>
        <p:sp>
          <p:nvSpPr>
            <p:cNvPr id="10993" name="Google Shape;10993;p122"/>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22"/>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122"/>
          <p:cNvGrpSpPr/>
          <p:nvPr/>
        </p:nvGrpSpPr>
        <p:grpSpPr>
          <a:xfrm>
            <a:off x="7089030" y="3134920"/>
            <a:ext cx="360182" cy="361969"/>
            <a:chOff x="-52906025" y="2293950"/>
            <a:chExt cx="317425" cy="319000"/>
          </a:xfrm>
        </p:grpSpPr>
        <p:sp>
          <p:nvSpPr>
            <p:cNvPr id="10996" name="Google Shape;10996;p122"/>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22"/>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22"/>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122"/>
          <p:cNvGrpSpPr/>
          <p:nvPr/>
        </p:nvGrpSpPr>
        <p:grpSpPr>
          <a:xfrm>
            <a:off x="7110476" y="3603379"/>
            <a:ext cx="317290" cy="361090"/>
            <a:chOff x="-52887125" y="2686975"/>
            <a:chExt cx="279625" cy="318225"/>
          </a:xfrm>
        </p:grpSpPr>
        <p:sp>
          <p:nvSpPr>
            <p:cNvPr id="11000" name="Google Shape;11000;p122"/>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22"/>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22"/>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22"/>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4" name="Google Shape;11004;p122"/>
          <p:cNvGrpSpPr/>
          <p:nvPr/>
        </p:nvGrpSpPr>
        <p:grpSpPr>
          <a:xfrm>
            <a:off x="6220848" y="4062998"/>
            <a:ext cx="318170" cy="359303"/>
            <a:chOff x="-51722225" y="1915100"/>
            <a:chExt cx="280400" cy="316650"/>
          </a:xfrm>
        </p:grpSpPr>
        <p:sp>
          <p:nvSpPr>
            <p:cNvPr id="11005" name="Google Shape;11005;p122"/>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22"/>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22"/>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22"/>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122"/>
          <p:cNvGrpSpPr/>
          <p:nvPr/>
        </p:nvGrpSpPr>
        <p:grpSpPr>
          <a:xfrm>
            <a:off x="6616678" y="1303695"/>
            <a:ext cx="370905" cy="360976"/>
            <a:chOff x="-56407800" y="1902600"/>
            <a:chExt cx="326875" cy="318125"/>
          </a:xfrm>
        </p:grpSpPr>
        <p:sp>
          <p:nvSpPr>
            <p:cNvPr id="11010" name="Google Shape;11010;p122"/>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22"/>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22"/>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3" name="Google Shape;11013;p122"/>
          <p:cNvGrpSpPr/>
          <p:nvPr/>
        </p:nvGrpSpPr>
        <p:grpSpPr>
          <a:xfrm>
            <a:off x="6622479" y="1790262"/>
            <a:ext cx="359303" cy="338736"/>
            <a:chOff x="-56401500" y="2304975"/>
            <a:chExt cx="316650" cy="298525"/>
          </a:xfrm>
        </p:grpSpPr>
        <p:sp>
          <p:nvSpPr>
            <p:cNvPr id="11014" name="Google Shape;11014;p122"/>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22"/>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22"/>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22"/>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8" name="Google Shape;11018;p122"/>
          <p:cNvGrpSpPr/>
          <p:nvPr/>
        </p:nvGrpSpPr>
        <p:grpSpPr>
          <a:xfrm>
            <a:off x="5328863" y="2682337"/>
            <a:ext cx="319985" cy="361090"/>
            <a:chOff x="-54426150" y="1901700"/>
            <a:chExt cx="282000" cy="318225"/>
          </a:xfrm>
        </p:grpSpPr>
        <p:sp>
          <p:nvSpPr>
            <p:cNvPr id="11019" name="Google Shape;11019;p122"/>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22"/>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22"/>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22"/>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3" name="Google Shape;11023;p122"/>
          <p:cNvGrpSpPr/>
          <p:nvPr/>
        </p:nvGrpSpPr>
        <p:grpSpPr>
          <a:xfrm>
            <a:off x="5328863" y="3135800"/>
            <a:ext cx="319985" cy="361998"/>
            <a:chOff x="-54426150" y="2294725"/>
            <a:chExt cx="282000" cy="319025"/>
          </a:xfrm>
        </p:grpSpPr>
        <p:sp>
          <p:nvSpPr>
            <p:cNvPr id="11024" name="Google Shape;11024;p122"/>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22"/>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22"/>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22"/>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22"/>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122"/>
          <p:cNvGrpSpPr/>
          <p:nvPr/>
        </p:nvGrpSpPr>
        <p:grpSpPr>
          <a:xfrm>
            <a:off x="5327076" y="3603379"/>
            <a:ext cx="323560" cy="361969"/>
            <a:chOff x="-54427725" y="2686975"/>
            <a:chExt cx="285150" cy="319000"/>
          </a:xfrm>
        </p:grpSpPr>
        <p:sp>
          <p:nvSpPr>
            <p:cNvPr id="11030" name="Google Shape;11030;p122"/>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22"/>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22"/>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22"/>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22"/>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5" name="Google Shape;11035;p122"/>
          <p:cNvGrpSpPr/>
          <p:nvPr/>
        </p:nvGrpSpPr>
        <p:grpSpPr>
          <a:xfrm>
            <a:off x="7533634" y="2684351"/>
            <a:ext cx="359303" cy="359984"/>
            <a:chOff x="-52513800" y="1903475"/>
            <a:chExt cx="316650" cy="317250"/>
          </a:xfrm>
        </p:grpSpPr>
        <p:sp>
          <p:nvSpPr>
            <p:cNvPr id="11036" name="Google Shape;11036;p122"/>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22"/>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8" name="Google Shape;11038;p122"/>
          <p:cNvGrpSpPr/>
          <p:nvPr/>
        </p:nvGrpSpPr>
        <p:grpSpPr>
          <a:xfrm>
            <a:off x="7543464" y="3136708"/>
            <a:ext cx="339644" cy="360182"/>
            <a:chOff x="-52505925" y="2295525"/>
            <a:chExt cx="299325" cy="317425"/>
          </a:xfrm>
        </p:grpSpPr>
        <p:sp>
          <p:nvSpPr>
            <p:cNvPr id="11039" name="Google Shape;11039;p122"/>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122"/>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122"/>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122"/>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122"/>
          <p:cNvGrpSpPr/>
          <p:nvPr/>
        </p:nvGrpSpPr>
        <p:grpSpPr>
          <a:xfrm>
            <a:off x="7554641" y="3603379"/>
            <a:ext cx="317290" cy="361090"/>
            <a:chOff x="-52494100" y="2686975"/>
            <a:chExt cx="279625" cy="318225"/>
          </a:xfrm>
        </p:grpSpPr>
        <p:sp>
          <p:nvSpPr>
            <p:cNvPr id="11044" name="Google Shape;11044;p122"/>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22"/>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22"/>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22"/>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122"/>
          <p:cNvGrpSpPr/>
          <p:nvPr/>
        </p:nvGrpSpPr>
        <p:grpSpPr>
          <a:xfrm>
            <a:off x="6665412" y="4064322"/>
            <a:ext cx="315503" cy="361090"/>
            <a:chOff x="-51708850" y="2305750"/>
            <a:chExt cx="278050" cy="318225"/>
          </a:xfrm>
        </p:grpSpPr>
        <p:sp>
          <p:nvSpPr>
            <p:cNvPr id="11049" name="Google Shape;11049;p122"/>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122"/>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22"/>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122"/>
          <p:cNvGrpSpPr/>
          <p:nvPr/>
        </p:nvGrpSpPr>
        <p:grpSpPr>
          <a:xfrm>
            <a:off x="7536807" y="1306109"/>
            <a:ext cx="319089" cy="362073"/>
            <a:chOff x="1044400" y="2917425"/>
            <a:chExt cx="248125" cy="281550"/>
          </a:xfrm>
        </p:grpSpPr>
        <p:sp>
          <p:nvSpPr>
            <p:cNvPr id="11053" name="Google Shape;11053;p122"/>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22"/>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122"/>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122"/>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122"/>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txBody>
            <a:bodyPr/>
            <a:lstStyle/>
            <a:p>
              <a:endParaRPr lang="id-ID"/>
            </a:p>
          </p:txBody>
        </p:sp>
        <p:sp>
          <p:nvSpPr>
            <p:cNvPr id="11058" name="Google Shape;11058;p122"/>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txBody>
            <a:bodyPr/>
            <a:lstStyle/>
            <a:p>
              <a:endParaRPr lang="id-ID"/>
            </a:p>
          </p:txBody>
        </p:sp>
        <p:sp>
          <p:nvSpPr>
            <p:cNvPr id="11059" name="Google Shape;11059;p122"/>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txBody>
            <a:bodyPr/>
            <a:lstStyle/>
            <a:p>
              <a:endParaRPr lang="id-ID"/>
            </a:p>
          </p:txBody>
        </p:sp>
        <p:sp>
          <p:nvSpPr>
            <p:cNvPr id="11060" name="Google Shape;11060;p122"/>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122"/>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2" name="Google Shape;11062;p122"/>
          <p:cNvSpPr/>
          <p:nvPr/>
        </p:nvSpPr>
        <p:spPr>
          <a:xfrm>
            <a:off x="6633660" y="2232052"/>
            <a:ext cx="343218" cy="362154"/>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sp>
        <p:nvSpPr>
          <p:cNvPr id="11067" name="Google Shape;11067;p123"/>
          <p:cNvSpPr txBox="1">
            <a:spLocks noGrp="1"/>
          </p:cNvSpPr>
          <p:nvPr>
            <p:ph type="title" idx="4294967295"/>
          </p:nvPr>
        </p:nvSpPr>
        <p:spPr>
          <a:xfrm>
            <a:off x="849675" y="7152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068" name="Google Shape;11068;p123"/>
          <p:cNvSpPr txBox="1">
            <a:spLocks noGrp="1"/>
          </p:cNvSpPr>
          <p:nvPr>
            <p:ph type="title" idx="4294967295"/>
          </p:nvPr>
        </p:nvSpPr>
        <p:spPr>
          <a:xfrm>
            <a:off x="4858400" y="7152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069" name="Google Shape;11069;p123"/>
          <p:cNvGrpSpPr/>
          <p:nvPr/>
        </p:nvGrpSpPr>
        <p:grpSpPr>
          <a:xfrm>
            <a:off x="889109" y="1303003"/>
            <a:ext cx="278288" cy="357036"/>
            <a:chOff x="-50489600" y="1947400"/>
            <a:chExt cx="233150" cy="299125"/>
          </a:xfrm>
        </p:grpSpPr>
        <p:sp>
          <p:nvSpPr>
            <p:cNvPr id="11070" name="Google Shape;11070;p123"/>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23"/>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123"/>
          <p:cNvGrpSpPr/>
          <p:nvPr/>
        </p:nvGrpSpPr>
        <p:grpSpPr>
          <a:xfrm>
            <a:off x="849616" y="1757960"/>
            <a:ext cx="357274" cy="358199"/>
            <a:chOff x="-50523475" y="2316000"/>
            <a:chExt cx="299325" cy="300100"/>
          </a:xfrm>
        </p:grpSpPr>
        <p:sp>
          <p:nvSpPr>
            <p:cNvPr id="11073" name="Google Shape;11073;p123"/>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123"/>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5" name="Google Shape;11075;p123"/>
          <p:cNvGrpSpPr/>
          <p:nvPr/>
        </p:nvGrpSpPr>
        <p:grpSpPr>
          <a:xfrm>
            <a:off x="848213" y="2207269"/>
            <a:ext cx="360079" cy="357304"/>
            <a:chOff x="-50524250" y="2686150"/>
            <a:chExt cx="301675" cy="299350"/>
          </a:xfrm>
        </p:grpSpPr>
        <p:sp>
          <p:nvSpPr>
            <p:cNvPr id="11076" name="Google Shape;11076;p123"/>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123"/>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23"/>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123"/>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123"/>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123"/>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123"/>
          <p:cNvGrpSpPr/>
          <p:nvPr/>
        </p:nvGrpSpPr>
        <p:grpSpPr>
          <a:xfrm>
            <a:off x="3070976" y="1333082"/>
            <a:ext cx="358199" cy="359154"/>
            <a:chOff x="-48633950" y="1972600"/>
            <a:chExt cx="300100" cy="300900"/>
          </a:xfrm>
        </p:grpSpPr>
        <p:sp>
          <p:nvSpPr>
            <p:cNvPr id="11083" name="Google Shape;11083;p123"/>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23"/>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123"/>
          <p:cNvGrpSpPr/>
          <p:nvPr/>
        </p:nvGrpSpPr>
        <p:grpSpPr>
          <a:xfrm>
            <a:off x="3070499" y="1788993"/>
            <a:ext cx="359154" cy="361004"/>
            <a:chOff x="-48634750" y="2342000"/>
            <a:chExt cx="300900" cy="302450"/>
          </a:xfrm>
        </p:grpSpPr>
        <p:sp>
          <p:nvSpPr>
            <p:cNvPr id="11086" name="Google Shape;11086;p123"/>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23"/>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123"/>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123"/>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23"/>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123"/>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123"/>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23"/>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4" name="Google Shape;11094;p123"/>
          <p:cNvGrpSpPr/>
          <p:nvPr/>
        </p:nvGrpSpPr>
        <p:grpSpPr>
          <a:xfrm>
            <a:off x="3071439" y="2237377"/>
            <a:ext cx="357274" cy="357274"/>
            <a:chOff x="-48633175" y="2711375"/>
            <a:chExt cx="299325" cy="299325"/>
          </a:xfrm>
        </p:grpSpPr>
        <p:sp>
          <p:nvSpPr>
            <p:cNvPr id="11095" name="Google Shape;11095;p123"/>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23"/>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123"/>
          <p:cNvGrpSpPr/>
          <p:nvPr/>
        </p:nvGrpSpPr>
        <p:grpSpPr>
          <a:xfrm>
            <a:off x="1757928" y="2689329"/>
            <a:ext cx="314006" cy="358229"/>
            <a:chOff x="-46753100" y="1965500"/>
            <a:chExt cx="263075" cy="300125"/>
          </a:xfrm>
        </p:grpSpPr>
        <p:sp>
          <p:nvSpPr>
            <p:cNvPr id="11098" name="Google Shape;11098;p123"/>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23"/>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123"/>
          <p:cNvGrpSpPr/>
          <p:nvPr/>
        </p:nvGrpSpPr>
        <p:grpSpPr>
          <a:xfrm>
            <a:off x="1735354" y="3156542"/>
            <a:ext cx="359154" cy="315916"/>
            <a:chOff x="-46772025" y="2350650"/>
            <a:chExt cx="300900" cy="264675"/>
          </a:xfrm>
        </p:grpSpPr>
        <p:sp>
          <p:nvSpPr>
            <p:cNvPr id="11101" name="Google Shape;11101;p123"/>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23"/>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3" name="Google Shape;11103;p123"/>
          <p:cNvGrpSpPr/>
          <p:nvPr/>
        </p:nvGrpSpPr>
        <p:grpSpPr>
          <a:xfrm>
            <a:off x="1735354" y="3590820"/>
            <a:ext cx="359154" cy="359154"/>
            <a:chOff x="-46772025" y="2701925"/>
            <a:chExt cx="300900" cy="300900"/>
          </a:xfrm>
        </p:grpSpPr>
        <p:sp>
          <p:nvSpPr>
            <p:cNvPr id="11104" name="Google Shape;11104;p123"/>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23"/>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6" name="Google Shape;11106;p123"/>
          <p:cNvSpPr/>
          <p:nvPr/>
        </p:nvSpPr>
        <p:spPr>
          <a:xfrm>
            <a:off x="3964861" y="27315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7" name="Google Shape;11107;p123"/>
          <p:cNvGrpSpPr/>
          <p:nvPr/>
        </p:nvGrpSpPr>
        <p:grpSpPr>
          <a:xfrm>
            <a:off x="1293035" y="1303928"/>
            <a:ext cx="358199" cy="359154"/>
            <a:chOff x="-50154075" y="1948175"/>
            <a:chExt cx="300100" cy="300900"/>
          </a:xfrm>
        </p:grpSpPr>
        <p:sp>
          <p:nvSpPr>
            <p:cNvPr id="11108" name="Google Shape;11108;p123"/>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23"/>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123"/>
          <p:cNvGrpSpPr/>
          <p:nvPr/>
        </p:nvGrpSpPr>
        <p:grpSpPr>
          <a:xfrm>
            <a:off x="1293035" y="1758885"/>
            <a:ext cx="358199" cy="358229"/>
            <a:chOff x="-50154850" y="2316775"/>
            <a:chExt cx="300100" cy="300125"/>
          </a:xfrm>
        </p:grpSpPr>
        <p:sp>
          <p:nvSpPr>
            <p:cNvPr id="11111" name="Google Shape;11111;p123"/>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123"/>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123"/>
          <p:cNvGrpSpPr/>
          <p:nvPr/>
        </p:nvGrpSpPr>
        <p:grpSpPr>
          <a:xfrm>
            <a:off x="1288813" y="2205896"/>
            <a:ext cx="366644" cy="356558"/>
            <a:chOff x="-50158000" y="2685000"/>
            <a:chExt cx="307175" cy="298725"/>
          </a:xfrm>
        </p:grpSpPr>
        <p:sp>
          <p:nvSpPr>
            <p:cNvPr id="11114" name="Google Shape;11114;p123"/>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123"/>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6" name="Google Shape;11116;p123"/>
          <p:cNvGrpSpPr/>
          <p:nvPr/>
        </p:nvGrpSpPr>
        <p:grpSpPr>
          <a:xfrm>
            <a:off x="3521599" y="1334007"/>
            <a:ext cx="361004" cy="358229"/>
            <a:chOff x="-48266125" y="1973375"/>
            <a:chExt cx="302450" cy="300125"/>
          </a:xfrm>
        </p:grpSpPr>
        <p:sp>
          <p:nvSpPr>
            <p:cNvPr id="11117" name="Google Shape;11117;p123"/>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23"/>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23"/>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23"/>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23"/>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23"/>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3" name="Google Shape;11123;p123"/>
          <p:cNvGrpSpPr/>
          <p:nvPr/>
        </p:nvGrpSpPr>
        <p:grpSpPr>
          <a:xfrm>
            <a:off x="3548844" y="1789769"/>
            <a:ext cx="306516" cy="358349"/>
            <a:chOff x="-48237000" y="2342650"/>
            <a:chExt cx="256800" cy="300225"/>
          </a:xfrm>
        </p:grpSpPr>
        <p:sp>
          <p:nvSpPr>
            <p:cNvPr id="11124" name="Google Shape;11124;p123"/>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23"/>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23"/>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123"/>
          <p:cNvGrpSpPr/>
          <p:nvPr/>
        </p:nvGrpSpPr>
        <p:grpSpPr>
          <a:xfrm>
            <a:off x="2180338" y="2690046"/>
            <a:ext cx="361034" cy="355633"/>
            <a:chOff x="-46404975" y="1966100"/>
            <a:chExt cx="302475" cy="297950"/>
          </a:xfrm>
        </p:grpSpPr>
        <p:sp>
          <p:nvSpPr>
            <p:cNvPr id="11128" name="Google Shape;11128;p123"/>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123"/>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23"/>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23"/>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2" name="Google Shape;11132;p123"/>
          <p:cNvGrpSpPr/>
          <p:nvPr/>
        </p:nvGrpSpPr>
        <p:grpSpPr>
          <a:xfrm>
            <a:off x="2181740" y="3135863"/>
            <a:ext cx="358229" cy="358199"/>
            <a:chOff x="-46401050" y="2333325"/>
            <a:chExt cx="300125" cy="300100"/>
          </a:xfrm>
        </p:grpSpPr>
        <p:sp>
          <p:nvSpPr>
            <p:cNvPr id="11133" name="Google Shape;11133;p123"/>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23"/>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123"/>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23"/>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7" name="Google Shape;11137;p123"/>
          <p:cNvSpPr/>
          <p:nvPr/>
        </p:nvSpPr>
        <p:spPr>
          <a:xfrm>
            <a:off x="2183438" y="35915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8" name="Google Shape;11138;p123"/>
          <p:cNvGrpSpPr/>
          <p:nvPr/>
        </p:nvGrpSpPr>
        <p:grpSpPr>
          <a:xfrm>
            <a:off x="3961830" y="3146218"/>
            <a:ext cx="359154" cy="359124"/>
            <a:chOff x="-44914800" y="2342000"/>
            <a:chExt cx="300900" cy="300875"/>
          </a:xfrm>
        </p:grpSpPr>
        <p:sp>
          <p:nvSpPr>
            <p:cNvPr id="11139" name="Google Shape;11139;p123"/>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123"/>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123"/>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2" name="Google Shape;11142;p123"/>
          <p:cNvSpPr/>
          <p:nvPr/>
        </p:nvSpPr>
        <p:spPr>
          <a:xfrm>
            <a:off x="1739586" y="13031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3" name="Google Shape;11143;p123"/>
          <p:cNvGrpSpPr/>
          <p:nvPr/>
        </p:nvGrpSpPr>
        <p:grpSpPr>
          <a:xfrm>
            <a:off x="1735816" y="1758736"/>
            <a:ext cx="359154" cy="357424"/>
            <a:chOff x="-49786250" y="2316650"/>
            <a:chExt cx="300900" cy="299450"/>
          </a:xfrm>
        </p:grpSpPr>
        <p:sp>
          <p:nvSpPr>
            <p:cNvPr id="11144" name="Google Shape;11144;p123"/>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23"/>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23"/>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23"/>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23"/>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123"/>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123"/>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1" name="Google Shape;11151;p123"/>
          <p:cNvSpPr/>
          <p:nvPr/>
        </p:nvSpPr>
        <p:spPr>
          <a:xfrm>
            <a:off x="1731604" y="22052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23"/>
          <p:cNvSpPr/>
          <p:nvPr/>
        </p:nvSpPr>
        <p:spPr>
          <a:xfrm>
            <a:off x="3971472" y="13348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3" name="Google Shape;11153;p123"/>
          <p:cNvGrpSpPr/>
          <p:nvPr/>
        </p:nvGrpSpPr>
        <p:grpSpPr>
          <a:xfrm>
            <a:off x="4033144" y="1788993"/>
            <a:ext cx="230365" cy="359124"/>
            <a:chOff x="-47842400" y="2342000"/>
            <a:chExt cx="193000" cy="300875"/>
          </a:xfrm>
        </p:grpSpPr>
        <p:sp>
          <p:nvSpPr>
            <p:cNvPr id="11154" name="Google Shape;11154;p123"/>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123"/>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23"/>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7" name="Google Shape;11157;p123"/>
          <p:cNvGrpSpPr/>
          <p:nvPr/>
        </p:nvGrpSpPr>
        <p:grpSpPr>
          <a:xfrm>
            <a:off x="3969212" y="2236452"/>
            <a:ext cx="358229" cy="359154"/>
            <a:chOff x="-47896750" y="2710600"/>
            <a:chExt cx="300125" cy="300900"/>
          </a:xfrm>
        </p:grpSpPr>
        <p:sp>
          <p:nvSpPr>
            <p:cNvPr id="11158" name="Google Shape;11158;p123"/>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23"/>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123"/>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123"/>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2" name="Google Shape;11162;p123"/>
          <p:cNvGrpSpPr/>
          <p:nvPr/>
        </p:nvGrpSpPr>
        <p:grpSpPr>
          <a:xfrm>
            <a:off x="2624852" y="2710009"/>
            <a:ext cx="359154" cy="314991"/>
            <a:chOff x="-46033225" y="1982825"/>
            <a:chExt cx="300900" cy="263900"/>
          </a:xfrm>
        </p:grpSpPr>
        <p:sp>
          <p:nvSpPr>
            <p:cNvPr id="11163" name="Google Shape;11163;p123"/>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23"/>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23"/>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123"/>
          <p:cNvGrpSpPr/>
          <p:nvPr/>
        </p:nvGrpSpPr>
        <p:grpSpPr>
          <a:xfrm>
            <a:off x="2621569" y="3137266"/>
            <a:ext cx="365719" cy="326151"/>
            <a:chOff x="-46034000" y="2334500"/>
            <a:chExt cx="306400" cy="273250"/>
          </a:xfrm>
        </p:grpSpPr>
        <p:sp>
          <p:nvSpPr>
            <p:cNvPr id="11167" name="Google Shape;11167;p123"/>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23"/>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123"/>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0" name="Google Shape;11170;p123"/>
          <p:cNvGrpSpPr/>
          <p:nvPr/>
        </p:nvGrpSpPr>
        <p:grpSpPr>
          <a:xfrm>
            <a:off x="2667627" y="3591655"/>
            <a:ext cx="273603" cy="356439"/>
            <a:chOff x="-45998575" y="2702625"/>
            <a:chExt cx="229225" cy="298625"/>
          </a:xfrm>
        </p:grpSpPr>
        <p:sp>
          <p:nvSpPr>
            <p:cNvPr id="11171" name="Google Shape;11171;p12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2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2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12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12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2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2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8" name="Google Shape;11178;p123"/>
          <p:cNvSpPr/>
          <p:nvPr/>
        </p:nvSpPr>
        <p:spPr>
          <a:xfrm>
            <a:off x="3986479" y="36127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123"/>
          <p:cNvSpPr/>
          <p:nvPr/>
        </p:nvSpPr>
        <p:spPr>
          <a:xfrm>
            <a:off x="2183447" y="13131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0" name="Google Shape;11180;p123"/>
          <p:cNvGrpSpPr/>
          <p:nvPr/>
        </p:nvGrpSpPr>
        <p:grpSpPr>
          <a:xfrm>
            <a:off x="2203197" y="2205419"/>
            <a:ext cx="314961" cy="361034"/>
            <a:chOff x="-49398750" y="2684600"/>
            <a:chExt cx="263875" cy="302475"/>
          </a:xfrm>
        </p:grpSpPr>
        <p:sp>
          <p:nvSpPr>
            <p:cNvPr id="11181" name="Google Shape;11181;p123"/>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23"/>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123"/>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123"/>
          <p:cNvGrpSpPr/>
          <p:nvPr/>
        </p:nvGrpSpPr>
        <p:grpSpPr>
          <a:xfrm>
            <a:off x="873121" y="2699684"/>
            <a:ext cx="314006" cy="359154"/>
            <a:chOff x="-47509225" y="1974175"/>
            <a:chExt cx="263075" cy="300900"/>
          </a:xfrm>
        </p:grpSpPr>
        <p:sp>
          <p:nvSpPr>
            <p:cNvPr id="11185" name="Google Shape;11185;p123"/>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123"/>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23"/>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23"/>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123"/>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123"/>
          <p:cNvGrpSpPr/>
          <p:nvPr/>
        </p:nvGrpSpPr>
        <p:grpSpPr>
          <a:xfrm>
            <a:off x="849622" y="3146218"/>
            <a:ext cx="361004" cy="357961"/>
            <a:chOff x="-47529700" y="2342000"/>
            <a:chExt cx="302450" cy="299900"/>
          </a:xfrm>
        </p:grpSpPr>
        <p:sp>
          <p:nvSpPr>
            <p:cNvPr id="11191" name="Google Shape;11191;p123"/>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123"/>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3" name="Google Shape;11193;p123"/>
          <p:cNvGrpSpPr/>
          <p:nvPr/>
        </p:nvGrpSpPr>
        <p:grpSpPr>
          <a:xfrm>
            <a:off x="851025" y="3645367"/>
            <a:ext cx="358199" cy="272648"/>
            <a:chOff x="-47527350" y="2747625"/>
            <a:chExt cx="300100" cy="228425"/>
          </a:xfrm>
        </p:grpSpPr>
        <p:sp>
          <p:nvSpPr>
            <p:cNvPr id="11194" name="Google Shape;11194;p123"/>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123"/>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123"/>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123"/>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123"/>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23"/>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0" name="Google Shape;11200;p123"/>
          <p:cNvSpPr/>
          <p:nvPr/>
        </p:nvSpPr>
        <p:spPr>
          <a:xfrm>
            <a:off x="3077474" y="26870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1" name="Google Shape;11201;p123"/>
          <p:cNvGrpSpPr/>
          <p:nvPr/>
        </p:nvGrpSpPr>
        <p:grpSpPr>
          <a:xfrm>
            <a:off x="3073924" y="3158422"/>
            <a:ext cx="358229" cy="314961"/>
            <a:chOff x="-45664625" y="2352225"/>
            <a:chExt cx="300125" cy="263875"/>
          </a:xfrm>
        </p:grpSpPr>
        <p:sp>
          <p:nvSpPr>
            <p:cNvPr id="11202" name="Google Shape;11202;p123"/>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23"/>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23"/>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123"/>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123"/>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123"/>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123"/>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9" name="Google Shape;11209;p123"/>
          <p:cNvGrpSpPr/>
          <p:nvPr/>
        </p:nvGrpSpPr>
        <p:grpSpPr>
          <a:xfrm>
            <a:off x="3073103" y="3592401"/>
            <a:ext cx="359870" cy="357573"/>
            <a:chOff x="-45665400" y="2703250"/>
            <a:chExt cx="301500" cy="299575"/>
          </a:xfrm>
        </p:grpSpPr>
        <p:sp>
          <p:nvSpPr>
            <p:cNvPr id="11210" name="Google Shape;11210;p123"/>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123"/>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123"/>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123"/>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123"/>
          <p:cNvGrpSpPr/>
          <p:nvPr/>
        </p:nvGrpSpPr>
        <p:grpSpPr>
          <a:xfrm>
            <a:off x="2174760" y="4033337"/>
            <a:ext cx="359154" cy="360109"/>
            <a:chOff x="-44528075" y="1982825"/>
            <a:chExt cx="300900" cy="301700"/>
          </a:xfrm>
        </p:grpSpPr>
        <p:sp>
          <p:nvSpPr>
            <p:cNvPr id="11215" name="Google Shape;11215;p123"/>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123"/>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123"/>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123"/>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23"/>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23"/>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123"/>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2" name="Google Shape;11222;p123"/>
          <p:cNvSpPr/>
          <p:nvPr/>
        </p:nvSpPr>
        <p:spPr>
          <a:xfrm>
            <a:off x="2628711" y="13028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3" name="Google Shape;11223;p123"/>
          <p:cNvGrpSpPr/>
          <p:nvPr/>
        </p:nvGrpSpPr>
        <p:grpSpPr>
          <a:xfrm>
            <a:off x="2625923" y="1758885"/>
            <a:ext cx="358199" cy="358229"/>
            <a:chOff x="-49048250" y="2316775"/>
            <a:chExt cx="300100" cy="300125"/>
          </a:xfrm>
        </p:grpSpPr>
        <p:sp>
          <p:nvSpPr>
            <p:cNvPr id="11224" name="Google Shape;11224;p123"/>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123"/>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123"/>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123"/>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8" name="Google Shape;11228;p123"/>
          <p:cNvSpPr/>
          <p:nvPr/>
        </p:nvSpPr>
        <p:spPr>
          <a:xfrm>
            <a:off x="2627309" y="22065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9" name="Google Shape;11229;p123"/>
          <p:cNvGrpSpPr/>
          <p:nvPr/>
        </p:nvGrpSpPr>
        <p:grpSpPr>
          <a:xfrm>
            <a:off x="1290494" y="2699684"/>
            <a:ext cx="360109" cy="358199"/>
            <a:chOff x="-47160325" y="1974175"/>
            <a:chExt cx="301700" cy="300100"/>
          </a:xfrm>
        </p:grpSpPr>
        <p:sp>
          <p:nvSpPr>
            <p:cNvPr id="11230" name="Google Shape;11230;p123"/>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23"/>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2" name="Google Shape;11232;p123"/>
          <p:cNvGrpSpPr/>
          <p:nvPr/>
        </p:nvGrpSpPr>
        <p:grpSpPr>
          <a:xfrm>
            <a:off x="1290971" y="3146218"/>
            <a:ext cx="359154" cy="359124"/>
            <a:chOff x="-47159525" y="2342000"/>
            <a:chExt cx="300900" cy="300875"/>
          </a:xfrm>
        </p:grpSpPr>
        <p:sp>
          <p:nvSpPr>
            <p:cNvPr id="11233" name="Google Shape;11233;p123"/>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23"/>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123"/>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123"/>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123"/>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123"/>
          <p:cNvGrpSpPr/>
          <p:nvPr/>
        </p:nvGrpSpPr>
        <p:grpSpPr>
          <a:xfrm>
            <a:off x="1291448" y="3603054"/>
            <a:ext cx="358199" cy="359154"/>
            <a:chOff x="-47157950" y="2712175"/>
            <a:chExt cx="300100" cy="300900"/>
          </a:xfrm>
        </p:grpSpPr>
        <p:sp>
          <p:nvSpPr>
            <p:cNvPr id="11239" name="Google Shape;11239;p123"/>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123"/>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23"/>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123"/>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123"/>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23"/>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123"/>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6" name="Google Shape;11246;p123"/>
          <p:cNvSpPr/>
          <p:nvPr/>
        </p:nvSpPr>
        <p:spPr>
          <a:xfrm>
            <a:off x="3538211" y="26892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7" name="Google Shape;11247;p123"/>
          <p:cNvGrpSpPr/>
          <p:nvPr/>
        </p:nvGrpSpPr>
        <p:grpSpPr>
          <a:xfrm>
            <a:off x="3535175" y="3135863"/>
            <a:ext cx="315886" cy="358199"/>
            <a:chOff x="-45278675" y="2333325"/>
            <a:chExt cx="264650" cy="300100"/>
          </a:xfrm>
        </p:grpSpPr>
        <p:sp>
          <p:nvSpPr>
            <p:cNvPr id="11248" name="Google Shape;11248;p123"/>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123"/>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23"/>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23"/>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123"/>
          <p:cNvGrpSpPr/>
          <p:nvPr/>
        </p:nvGrpSpPr>
        <p:grpSpPr>
          <a:xfrm>
            <a:off x="3545500" y="3590820"/>
            <a:ext cx="295237" cy="358229"/>
            <a:chOff x="-45270025" y="2701925"/>
            <a:chExt cx="247350" cy="300125"/>
          </a:xfrm>
        </p:grpSpPr>
        <p:sp>
          <p:nvSpPr>
            <p:cNvPr id="11253" name="Google Shape;11253;p123"/>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23"/>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23"/>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123"/>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7" name="Google Shape;11257;p123"/>
          <p:cNvSpPr/>
          <p:nvPr/>
        </p:nvSpPr>
        <p:spPr>
          <a:xfrm>
            <a:off x="2628699" y="40613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8" name="Google Shape;11258;p123"/>
          <p:cNvGrpSpPr/>
          <p:nvPr/>
        </p:nvGrpSpPr>
        <p:grpSpPr>
          <a:xfrm>
            <a:off x="2209567" y="1743737"/>
            <a:ext cx="307444" cy="366556"/>
            <a:chOff x="2209567" y="1972337"/>
            <a:chExt cx="307444" cy="366556"/>
          </a:xfrm>
        </p:grpSpPr>
        <p:sp>
          <p:nvSpPr>
            <p:cNvPr id="11259" name="Google Shape;11259;p123"/>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123"/>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123"/>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2" name="Google Shape;11262;p123"/>
            <p:cNvGrpSpPr/>
            <p:nvPr/>
          </p:nvGrpSpPr>
          <p:grpSpPr>
            <a:xfrm>
              <a:off x="2209567" y="2078266"/>
              <a:ext cx="307444" cy="260626"/>
              <a:chOff x="1636184" y="2959225"/>
              <a:chExt cx="232666" cy="197250"/>
            </a:xfrm>
          </p:grpSpPr>
          <p:sp>
            <p:nvSpPr>
              <p:cNvPr id="11263" name="Google Shape;11263;p123"/>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123"/>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23"/>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txBody>
              <a:bodyPr/>
              <a:lstStyle/>
              <a:p>
                <a:endParaRPr lang="id-ID"/>
              </a:p>
            </p:txBody>
          </p:sp>
          <p:sp>
            <p:nvSpPr>
              <p:cNvPr id="11266" name="Google Shape;11266;p123"/>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txBody>
              <a:bodyPr/>
              <a:lstStyle/>
              <a:p>
                <a:endParaRPr lang="id-ID"/>
              </a:p>
            </p:txBody>
          </p:sp>
        </p:grpSp>
      </p:grpSp>
      <p:grpSp>
        <p:nvGrpSpPr>
          <p:cNvPr id="11267" name="Google Shape;11267;p123"/>
          <p:cNvGrpSpPr/>
          <p:nvPr/>
        </p:nvGrpSpPr>
        <p:grpSpPr>
          <a:xfrm>
            <a:off x="3577265" y="2235011"/>
            <a:ext cx="258542" cy="365154"/>
            <a:chOff x="-47300587" y="123275"/>
            <a:chExt cx="190975" cy="269725"/>
          </a:xfrm>
        </p:grpSpPr>
        <p:sp>
          <p:nvSpPr>
            <p:cNvPr id="11268" name="Google Shape;11268;p123"/>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23"/>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23"/>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123"/>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123"/>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3" name="Google Shape;11273;p123"/>
          <p:cNvGrpSpPr/>
          <p:nvPr/>
        </p:nvGrpSpPr>
        <p:grpSpPr>
          <a:xfrm>
            <a:off x="4870788" y="1304201"/>
            <a:ext cx="342328" cy="339793"/>
            <a:chOff x="-13966675" y="1639700"/>
            <a:chExt cx="354450" cy="351825"/>
          </a:xfrm>
        </p:grpSpPr>
        <p:sp>
          <p:nvSpPr>
            <p:cNvPr id="11274" name="Google Shape;11274;p123"/>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123"/>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123"/>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123"/>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23"/>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9" name="Google Shape;11279;p123"/>
          <p:cNvSpPr/>
          <p:nvPr/>
        </p:nvSpPr>
        <p:spPr>
          <a:xfrm>
            <a:off x="4871549" y="17111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123"/>
          <p:cNvSpPr/>
          <p:nvPr/>
        </p:nvSpPr>
        <p:spPr>
          <a:xfrm>
            <a:off x="4932020" y="21208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1" name="Google Shape;11281;p123"/>
          <p:cNvGrpSpPr/>
          <p:nvPr/>
        </p:nvGrpSpPr>
        <p:grpSpPr>
          <a:xfrm>
            <a:off x="6667277" y="1303887"/>
            <a:ext cx="340034" cy="340420"/>
            <a:chOff x="-12199250" y="1662675"/>
            <a:chExt cx="352075" cy="352475"/>
          </a:xfrm>
        </p:grpSpPr>
        <p:sp>
          <p:nvSpPr>
            <p:cNvPr id="11282" name="Google Shape;11282;p123"/>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23"/>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23"/>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123"/>
          <p:cNvGrpSpPr/>
          <p:nvPr/>
        </p:nvGrpSpPr>
        <p:grpSpPr>
          <a:xfrm>
            <a:off x="6666130" y="1710754"/>
            <a:ext cx="342328" cy="342328"/>
            <a:chOff x="-12199250" y="2096250"/>
            <a:chExt cx="354450" cy="354450"/>
          </a:xfrm>
        </p:grpSpPr>
        <p:sp>
          <p:nvSpPr>
            <p:cNvPr id="11286" name="Google Shape;11286;p123"/>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23"/>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123"/>
          <p:cNvGrpSpPr/>
          <p:nvPr/>
        </p:nvGrpSpPr>
        <p:grpSpPr>
          <a:xfrm>
            <a:off x="6667277" y="2119708"/>
            <a:ext cx="340034" cy="341579"/>
            <a:chOff x="-12199250" y="2530225"/>
            <a:chExt cx="352075" cy="353675"/>
          </a:xfrm>
        </p:grpSpPr>
        <p:sp>
          <p:nvSpPr>
            <p:cNvPr id="11289" name="Google Shape;11289;p123"/>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23"/>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23"/>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23"/>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3" name="Google Shape;11293;p123"/>
          <p:cNvSpPr/>
          <p:nvPr/>
        </p:nvSpPr>
        <p:spPr>
          <a:xfrm>
            <a:off x="4871163" y="25504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4" name="Google Shape;11294;p123"/>
          <p:cNvGrpSpPr/>
          <p:nvPr/>
        </p:nvGrpSpPr>
        <p:grpSpPr>
          <a:xfrm>
            <a:off x="4870788" y="2959488"/>
            <a:ext cx="342328" cy="339310"/>
            <a:chOff x="-10462550" y="2057650"/>
            <a:chExt cx="354450" cy="351325"/>
          </a:xfrm>
        </p:grpSpPr>
        <p:sp>
          <p:nvSpPr>
            <p:cNvPr id="11295" name="Google Shape;11295;p123"/>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23"/>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7" name="Google Shape;11297;p123"/>
          <p:cNvSpPr/>
          <p:nvPr/>
        </p:nvSpPr>
        <p:spPr>
          <a:xfrm>
            <a:off x="7591624" y="25769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8" name="Google Shape;11298;p123"/>
          <p:cNvGrpSpPr/>
          <p:nvPr/>
        </p:nvGrpSpPr>
        <p:grpSpPr>
          <a:xfrm>
            <a:off x="6649772" y="2551051"/>
            <a:ext cx="375044" cy="340541"/>
            <a:chOff x="-8692750" y="1622100"/>
            <a:chExt cx="388325" cy="352600"/>
          </a:xfrm>
        </p:grpSpPr>
        <p:sp>
          <p:nvSpPr>
            <p:cNvPr id="11299" name="Google Shape;11299;p123"/>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23"/>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123"/>
          <p:cNvGrpSpPr/>
          <p:nvPr/>
        </p:nvGrpSpPr>
        <p:grpSpPr>
          <a:xfrm>
            <a:off x="5304253" y="1303307"/>
            <a:ext cx="341555" cy="341579"/>
            <a:chOff x="-13529550" y="1639425"/>
            <a:chExt cx="353650" cy="353675"/>
          </a:xfrm>
        </p:grpSpPr>
        <p:sp>
          <p:nvSpPr>
            <p:cNvPr id="11302" name="Google Shape;11302;p123"/>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23"/>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23"/>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123"/>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123"/>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23"/>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23"/>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23"/>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123"/>
          <p:cNvGrpSpPr/>
          <p:nvPr/>
        </p:nvGrpSpPr>
        <p:grpSpPr>
          <a:xfrm>
            <a:off x="5303106" y="1711889"/>
            <a:ext cx="343849" cy="340058"/>
            <a:chOff x="-13531925" y="2075775"/>
            <a:chExt cx="356025" cy="352100"/>
          </a:xfrm>
        </p:grpSpPr>
        <p:sp>
          <p:nvSpPr>
            <p:cNvPr id="11311" name="Google Shape;11311;p123"/>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23"/>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123"/>
          <p:cNvGrpSpPr/>
          <p:nvPr/>
        </p:nvGrpSpPr>
        <p:grpSpPr>
          <a:xfrm>
            <a:off x="5304627" y="2120094"/>
            <a:ext cx="340807" cy="340807"/>
            <a:chOff x="-13528775" y="2507400"/>
            <a:chExt cx="352875" cy="352875"/>
          </a:xfrm>
        </p:grpSpPr>
        <p:sp>
          <p:nvSpPr>
            <p:cNvPr id="11314" name="Google Shape;11314;p123"/>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123"/>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23"/>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7" name="Google Shape;11317;p123"/>
          <p:cNvSpPr/>
          <p:nvPr/>
        </p:nvSpPr>
        <p:spPr>
          <a:xfrm>
            <a:off x="7123388" y="13345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23"/>
          <p:cNvSpPr/>
          <p:nvPr/>
        </p:nvSpPr>
        <p:spPr>
          <a:xfrm>
            <a:off x="7123014" y="17116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9" name="Google Shape;11319;p123"/>
          <p:cNvGrpSpPr/>
          <p:nvPr/>
        </p:nvGrpSpPr>
        <p:grpSpPr>
          <a:xfrm>
            <a:off x="7140133" y="2119708"/>
            <a:ext cx="308090" cy="341579"/>
            <a:chOff x="-11747150" y="2530225"/>
            <a:chExt cx="319000" cy="353675"/>
          </a:xfrm>
        </p:grpSpPr>
        <p:sp>
          <p:nvSpPr>
            <p:cNvPr id="11320" name="Google Shape;11320;p123"/>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123"/>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2" name="Google Shape;11322;p123"/>
          <p:cNvGrpSpPr/>
          <p:nvPr/>
        </p:nvGrpSpPr>
        <p:grpSpPr>
          <a:xfrm>
            <a:off x="5304627" y="2550919"/>
            <a:ext cx="340807" cy="340807"/>
            <a:chOff x="-10027775" y="1622900"/>
            <a:chExt cx="352875" cy="352875"/>
          </a:xfrm>
        </p:grpSpPr>
        <p:sp>
          <p:nvSpPr>
            <p:cNvPr id="11323" name="Google Shape;11323;p123"/>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23"/>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23"/>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23"/>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23"/>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123"/>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9" name="Google Shape;11329;p123"/>
          <p:cNvSpPr/>
          <p:nvPr/>
        </p:nvSpPr>
        <p:spPr>
          <a:xfrm>
            <a:off x="5311472" y="29582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0" name="Google Shape;11330;p123"/>
          <p:cNvGrpSpPr/>
          <p:nvPr/>
        </p:nvGrpSpPr>
        <p:grpSpPr>
          <a:xfrm>
            <a:off x="8031595" y="2576583"/>
            <a:ext cx="322553" cy="342328"/>
            <a:chOff x="-10019125" y="2490075"/>
            <a:chExt cx="333975" cy="354450"/>
          </a:xfrm>
        </p:grpSpPr>
        <p:sp>
          <p:nvSpPr>
            <p:cNvPr id="11331" name="Google Shape;11331;p123"/>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23"/>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23"/>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23"/>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5" name="Google Shape;11335;p123"/>
          <p:cNvGrpSpPr/>
          <p:nvPr/>
        </p:nvGrpSpPr>
        <p:grpSpPr>
          <a:xfrm>
            <a:off x="6661180" y="2957593"/>
            <a:ext cx="352227" cy="343100"/>
            <a:chOff x="-8684100" y="2032450"/>
            <a:chExt cx="364700" cy="355250"/>
          </a:xfrm>
        </p:grpSpPr>
        <p:sp>
          <p:nvSpPr>
            <p:cNvPr id="11336" name="Google Shape;11336;p123"/>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23"/>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23"/>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9" name="Google Shape;11339;p123"/>
          <p:cNvSpPr/>
          <p:nvPr/>
        </p:nvSpPr>
        <p:spPr>
          <a:xfrm>
            <a:off x="5773709" y="13036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0" name="Google Shape;11340;p123"/>
          <p:cNvGrpSpPr/>
          <p:nvPr/>
        </p:nvGrpSpPr>
        <p:grpSpPr>
          <a:xfrm>
            <a:off x="5752039" y="1711056"/>
            <a:ext cx="343849" cy="341724"/>
            <a:chOff x="-13095575" y="2073400"/>
            <a:chExt cx="356025" cy="353825"/>
          </a:xfrm>
        </p:grpSpPr>
        <p:sp>
          <p:nvSpPr>
            <p:cNvPr id="11341" name="Google Shape;11341;p123"/>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23"/>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23"/>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23"/>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23"/>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123"/>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123"/>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23"/>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9" name="Google Shape;11349;p123"/>
          <p:cNvSpPr/>
          <p:nvPr/>
        </p:nvSpPr>
        <p:spPr>
          <a:xfrm>
            <a:off x="5753174" y="21200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0" name="Google Shape;11350;p123"/>
          <p:cNvGrpSpPr/>
          <p:nvPr/>
        </p:nvGrpSpPr>
        <p:grpSpPr>
          <a:xfrm>
            <a:off x="7576787" y="1302885"/>
            <a:ext cx="343100" cy="342424"/>
            <a:chOff x="-11332875" y="1660700"/>
            <a:chExt cx="355250" cy="354550"/>
          </a:xfrm>
        </p:grpSpPr>
        <p:sp>
          <p:nvSpPr>
            <p:cNvPr id="11351" name="Google Shape;11351;p123"/>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123"/>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123"/>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23"/>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5" name="Google Shape;11355;p123"/>
          <p:cNvSpPr/>
          <p:nvPr/>
        </p:nvSpPr>
        <p:spPr>
          <a:xfrm>
            <a:off x="7575652" y="17122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23"/>
          <p:cNvSpPr/>
          <p:nvPr/>
        </p:nvSpPr>
        <p:spPr>
          <a:xfrm>
            <a:off x="7576413" y="21410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7" name="Google Shape;11357;p123"/>
          <p:cNvGrpSpPr/>
          <p:nvPr/>
        </p:nvGrpSpPr>
        <p:grpSpPr>
          <a:xfrm>
            <a:off x="5774096" y="2549397"/>
            <a:ext cx="299736" cy="343849"/>
            <a:chOff x="-9570950" y="1622100"/>
            <a:chExt cx="310350" cy="356025"/>
          </a:xfrm>
        </p:grpSpPr>
        <p:sp>
          <p:nvSpPr>
            <p:cNvPr id="11358" name="Google Shape;11358;p123"/>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23"/>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0" name="Google Shape;11360;p123"/>
          <p:cNvGrpSpPr/>
          <p:nvPr/>
        </p:nvGrpSpPr>
        <p:grpSpPr>
          <a:xfrm>
            <a:off x="5752800" y="2958353"/>
            <a:ext cx="342328" cy="341579"/>
            <a:chOff x="-9594575" y="2056875"/>
            <a:chExt cx="354450" cy="353675"/>
          </a:xfrm>
        </p:grpSpPr>
        <p:sp>
          <p:nvSpPr>
            <p:cNvPr id="11361" name="Google Shape;11361;p123"/>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23"/>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23"/>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4" name="Google Shape;11364;p123"/>
          <p:cNvSpPr/>
          <p:nvPr/>
        </p:nvSpPr>
        <p:spPr>
          <a:xfrm>
            <a:off x="7123002" y="29887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5" name="Google Shape;11365;p123"/>
          <p:cNvGrpSpPr/>
          <p:nvPr/>
        </p:nvGrpSpPr>
        <p:grpSpPr>
          <a:xfrm>
            <a:off x="6208482" y="1303693"/>
            <a:ext cx="342328" cy="340807"/>
            <a:chOff x="-12661600" y="1640225"/>
            <a:chExt cx="354450" cy="352875"/>
          </a:xfrm>
        </p:grpSpPr>
        <p:sp>
          <p:nvSpPr>
            <p:cNvPr id="11366" name="Google Shape;11366;p123"/>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23"/>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23"/>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9" name="Google Shape;11369;p123"/>
          <p:cNvGrpSpPr/>
          <p:nvPr/>
        </p:nvGrpSpPr>
        <p:grpSpPr>
          <a:xfrm>
            <a:off x="6208857" y="1732231"/>
            <a:ext cx="341579" cy="299374"/>
            <a:chOff x="-12660025" y="2096250"/>
            <a:chExt cx="353675" cy="309975"/>
          </a:xfrm>
        </p:grpSpPr>
        <p:sp>
          <p:nvSpPr>
            <p:cNvPr id="11370" name="Google Shape;11370;p123"/>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123"/>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23"/>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23"/>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23"/>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23"/>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6" name="Google Shape;11376;p123"/>
          <p:cNvGrpSpPr/>
          <p:nvPr/>
        </p:nvGrpSpPr>
        <p:grpSpPr>
          <a:xfrm>
            <a:off x="6207335" y="2119527"/>
            <a:ext cx="344622" cy="341941"/>
            <a:chOff x="-12663175" y="2506800"/>
            <a:chExt cx="356825" cy="354050"/>
          </a:xfrm>
        </p:grpSpPr>
        <p:sp>
          <p:nvSpPr>
            <p:cNvPr id="11377" name="Google Shape;11377;p123"/>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23"/>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23"/>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23"/>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123"/>
          <p:cNvGrpSpPr/>
          <p:nvPr/>
        </p:nvGrpSpPr>
        <p:grpSpPr>
          <a:xfrm>
            <a:off x="8022468" y="1303307"/>
            <a:ext cx="340807" cy="341579"/>
            <a:chOff x="-10896525" y="1663050"/>
            <a:chExt cx="352875" cy="353675"/>
          </a:xfrm>
        </p:grpSpPr>
        <p:sp>
          <p:nvSpPr>
            <p:cNvPr id="11382" name="Google Shape;11382;p123"/>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23"/>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4" name="Google Shape;11384;p123"/>
          <p:cNvSpPr/>
          <p:nvPr/>
        </p:nvSpPr>
        <p:spPr>
          <a:xfrm>
            <a:off x="8061643" y="17110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5" name="Google Shape;11385;p123"/>
          <p:cNvGrpSpPr/>
          <p:nvPr/>
        </p:nvGrpSpPr>
        <p:grpSpPr>
          <a:xfrm>
            <a:off x="8022082" y="2130742"/>
            <a:ext cx="341579" cy="319511"/>
            <a:chOff x="-10898100" y="2542050"/>
            <a:chExt cx="353675" cy="330825"/>
          </a:xfrm>
        </p:grpSpPr>
        <p:sp>
          <p:nvSpPr>
            <p:cNvPr id="11386" name="Google Shape;11386;p123"/>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23"/>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23"/>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23"/>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23"/>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23"/>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2" name="Google Shape;11392;p123"/>
          <p:cNvGrpSpPr/>
          <p:nvPr/>
        </p:nvGrpSpPr>
        <p:grpSpPr>
          <a:xfrm>
            <a:off x="6209617" y="2551607"/>
            <a:ext cx="340058" cy="339430"/>
            <a:chOff x="-9157450" y="1622750"/>
            <a:chExt cx="352100" cy="351450"/>
          </a:xfrm>
        </p:grpSpPr>
        <p:sp>
          <p:nvSpPr>
            <p:cNvPr id="11393" name="Google Shape;11393;p123"/>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23"/>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5" name="Google Shape;11395;p123"/>
          <p:cNvGrpSpPr/>
          <p:nvPr/>
        </p:nvGrpSpPr>
        <p:grpSpPr>
          <a:xfrm>
            <a:off x="6247658" y="2959874"/>
            <a:ext cx="263977" cy="338537"/>
            <a:chOff x="-9119650" y="2056875"/>
            <a:chExt cx="273325" cy="350525"/>
          </a:xfrm>
        </p:grpSpPr>
        <p:sp>
          <p:nvSpPr>
            <p:cNvPr id="11396" name="Google Shape;11396;p123"/>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23"/>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8" name="Google Shape;11398;p123"/>
          <p:cNvSpPr/>
          <p:nvPr/>
        </p:nvSpPr>
        <p:spPr>
          <a:xfrm>
            <a:off x="8022842" y="29887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23"/>
          <p:cNvSpPr/>
          <p:nvPr/>
        </p:nvSpPr>
        <p:spPr>
          <a:xfrm>
            <a:off x="7143562" y="25505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0" name="Google Shape;11400;p123"/>
          <p:cNvGrpSpPr/>
          <p:nvPr/>
        </p:nvGrpSpPr>
        <p:grpSpPr>
          <a:xfrm>
            <a:off x="7576790" y="2989279"/>
            <a:ext cx="343094" cy="341569"/>
            <a:chOff x="6001575" y="3119050"/>
            <a:chExt cx="315025" cy="313625"/>
          </a:xfrm>
        </p:grpSpPr>
        <p:sp>
          <p:nvSpPr>
            <p:cNvPr id="11401" name="Google Shape;11401;p123"/>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23"/>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94"/>
        <p:cNvGrpSpPr/>
        <p:nvPr/>
      </p:nvGrpSpPr>
      <p:grpSpPr>
        <a:xfrm>
          <a:off x="0" y="0"/>
          <a:ext cx="0" cy="0"/>
          <a:chOff x="0" y="0"/>
          <a:chExt cx="0" cy="0"/>
        </a:xfrm>
      </p:grpSpPr>
      <p:sp>
        <p:nvSpPr>
          <p:cNvPr id="11595" name="Google Shape;11595;p125"/>
          <p:cNvSpPr txBox="1">
            <a:spLocks noGrp="1"/>
          </p:cNvSpPr>
          <p:nvPr>
            <p:ph type="title" idx="4294967295"/>
          </p:nvPr>
        </p:nvSpPr>
        <p:spPr>
          <a:xfrm>
            <a:off x="1048350" y="71965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1596" name="Google Shape;11596;p125"/>
          <p:cNvSpPr/>
          <p:nvPr/>
        </p:nvSpPr>
        <p:spPr>
          <a:xfrm>
            <a:off x="844100" y="16301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7" name="Google Shape;11597;p125"/>
          <p:cNvGrpSpPr/>
          <p:nvPr/>
        </p:nvGrpSpPr>
        <p:grpSpPr>
          <a:xfrm>
            <a:off x="847082" y="2140412"/>
            <a:ext cx="426462" cy="420796"/>
            <a:chOff x="-6713450" y="2397900"/>
            <a:chExt cx="295375" cy="291450"/>
          </a:xfrm>
        </p:grpSpPr>
        <p:sp>
          <p:nvSpPr>
            <p:cNvPr id="11598" name="Google Shape;11598;p125"/>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125"/>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0" name="Google Shape;11600;p125"/>
          <p:cNvSpPr/>
          <p:nvPr/>
        </p:nvSpPr>
        <p:spPr>
          <a:xfrm>
            <a:off x="859424" y="2660229"/>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1" name="Google Shape;11601;p125"/>
          <p:cNvGrpSpPr/>
          <p:nvPr/>
        </p:nvGrpSpPr>
        <p:grpSpPr>
          <a:xfrm>
            <a:off x="3551844" y="1631401"/>
            <a:ext cx="423069" cy="420507"/>
            <a:chOff x="-4932650" y="2046625"/>
            <a:chExt cx="293025" cy="291250"/>
          </a:xfrm>
        </p:grpSpPr>
        <p:sp>
          <p:nvSpPr>
            <p:cNvPr id="11602" name="Google Shape;11602;p125"/>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125"/>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4" name="Google Shape;11604;p125"/>
          <p:cNvSpPr/>
          <p:nvPr/>
        </p:nvSpPr>
        <p:spPr>
          <a:xfrm>
            <a:off x="3553296" y="214082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5" name="Google Shape;11605;p125"/>
          <p:cNvGrpSpPr/>
          <p:nvPr/>
        </p:nvGrpSpPr>
        <p:grpSpPr>
          <a:xfrm>
            <a:off x="3563775" y="2660957"/>
            <a:ext cx="423069" cy="420796"/>
            <a:chOff x="-4931075" y="2765725"/>
            <a:chExt cx="293025" cy="291450"/>
          </a:xfrm>
        </p:grpSpPr>
        <p:sp>
          <p:nvSpPr>
            <p:cNvPr id="11606" name="Google Shape;11606;p125"/>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25"/>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8" name="Google Shape;11608;p125"/>
          <p:cNvGrpSpPr/>
          <p:nvPr/>
        </p:nvGrpSpPr>
        <p:grpSpPr>
          <a:xfrm>
            <a:off x="6269343" y="1656289"/>
            <a:ext cx="420796" cy="370732"/>
            <a:chOff x="-3137650" y="2067900"/>
            <a:chExt cx="291450" cy="256775"/>
          </a:xfrm>
        </p:grpSpPr>
        <p:sp>
          <p:nvSpPr>
            <p:cNvPr id="11609" name="Google Shape;11609;p125"/>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25"/>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25"/>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2" name="Google Shape;11612;p125"/>
          <p:cNvGrpSpPr/>
          <p:nvPr/>
        </p:nvGrpSpPr>
        <p:grpSpPr>
          <a:xfrm>
            <a:off x="6269343" y="2139926"/>
            <a:ext cx="420796" cy="421770"/>
            <a:chOff x="-3137650" y="2408950"/>
            <a:chExt cx="291450" cy="292125"/>
          </a:xfrm>
        </p:grpSpPr>
        <p:sp>
          <p:nvSpPr>
            <p:cNvPr id="11613" name="Google Shape;11613;p12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12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2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2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12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8" name="Google Shape;11618;p125"/>
          <p:cNvGrpSpPr/>
          <p:nvPr/>
        </p:nvGrpSpPr>
        <p:grpSpPr>
          <a:xfrm>
            <a:off x="6281274" y="2685412"/>
            <a:ext cx="420796" cy="371887"/>
            <a:chOff x="-3137650" y="2787000"/>
            <a:chExt cx="291450" cy="257575"/>
          </a:xfrm>
        </p:grpSpPr>
        <p:sp>
          <p:nvSpPr>
            <p:cNvPr id="11619" name="Google Shape;11619;p125"/>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125"/>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125"/>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25"/>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25"/>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125"/>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125"/>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125"/>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7" name="Google Shape;11627;p125"/>
          <p:cNvSpPr/>
          <p:nvPr/>
        </p:nvSpPr>
        <p:spPr>
          <a:xfrm>
            <a:off x="1359134" y="3294616"/>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25"/>
          <p:cNvSpPr/>
          <p:nvPr/>
        </p:nvSpPr>
        <p:spPr>
          <a:xfrm>
            <a:off x="1387926" y="1630482"/>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25"/>
          <p:cNvSpPr/>
          <p:nvPr/>
        </p:nvSpPr>
        <p:spPr>
          <a:xfrm>
            <a:off x="1386211" y="213927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0" name="Google Shape;11630;p125"/>
          <p:cNvGrpSpPr/>
          <p:nvPr/>
        </p:nvGrpSpPr>
        <p:grpSpPr>
          <a:xfrm>
            <a:off x="1399451" y="2660397"/>
            <a:ext cx="421914" cy="421914"/>
            <a:chOff x="-6354300" y="2757075"/>
            <a:chExt cx="292225" cy="292225"/>
          </a:xfrm>
        </p:grpSpPr>
        <p:sp>
          <p:nvSpPr>
            <p:cNvPr id="11631" name="Google Shape;11631;p125"/>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125"/>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125"/>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125"/>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125"/>
          <p:cNvGrpSpPr/>
          <p:nvPr/>
        </p:nvGrpSpPr>
        <p:grpSpPr>
          <a:xfrm>
            <a:off x="4093454" y="1629560"/>
            <a:ext cx="424188" cy="424188"/>
            <a:chOff x="-4573475" y="2045850"/>
            <a:chExt cx="293800" cy="293800"/>
          </a:xfrm>
        </p:grpSpPr>
        <p:sp>
          <p:nvSpPr>
            <p:cNvPr id="11636" name="Google Shape;11636;p125"/>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125"/>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8" name="Google Shape;11638;p125"/>
          <p:cNvGrpSpPr/>
          <p:nvPr/>
        </p:nvGrpSpPr>
        <p:grpSpPr>
          <a:xfrm>
            <a:off x="4092877" y="2138699"/>
            <a:ext cx="425343" cy="424225"/>
            <a:chOff x="-4570325" y="2405775"/>
            <a:chExt cx="294600" cy="293825"/>
          </a:xfrm>
        </p:grpSpPr>
        <p:sp>
          <p:nvSpPr>
            <p:cNvPr id="11639" name="Google Shape;11639;p125"/>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125"/>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1" name="Google Shape;11641;p125"/>
          <p:cNvGrpSpPr/>
          <p:nvPr/>
        </p:nvGrpSpPr>
        <p:grpSpPr>
          <a:xfrm>
            <a:off x="4105945" y="2659838"/>
            <a:ext cx="423069" cy="423033"/>
            <a:chOff x="-4572700" y="2764950"/>
            <a:chExt cx="293025" cy="293000"/>
          </a:xfrm>
        </p:grpSpPr>
        <p:sp>
          <p:nvSpPr>
            <p:cNvPr id="11642" name="Google Shape;11642;p125"/>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25"/>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25"/>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125"/>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125"/>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125"/>
          <p:cNvGrpSpPr/>
          <p:nvPr/>
        </p:nvGrpSpPr>
        <p:grpSpPr>
          <a:xfrm>
            <a:off x="6824707" y="1631239"/>
            <a:ext cx="414840" cy="420832"/>
            <a:chOff x="-2777700" y="2049775"/>
            <a:chExt cx="287325" cy="291475"/>
          </a:xfrm>
        </p:grpSpPr>
        <p:sp>
          <p:nvSpPr>
            <p:cNvPr id="11648" name="Google Shape;11648;p125"/>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25"/>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125"/>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1" name="Google Shape;11651;p125"/>
          <p:cNvGrpSpPr/>
          <p:nvPr/>
        </p:nvGrpSpPr>
        <p:grpSpPr>
          <a:xfrm>
            <a:off x="6821170" y="2140431"/>
            <a:ext cx="421914" cy="420759"/>
            <a:chOff x="-2571737" y="2403625"/>
            <a:chExt cx="292225" cy="291425"/>
          </a:xfrm>
        </p:grpSpPr>
        <p:sp>
          <p:nvSpPr>
            <p:cNvPr id="11652" name="Google Shape;11652;p12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2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2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2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12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2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2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9" name="Google Shape;11659;p125"/>
          <p:cNvGrpSpPr/>
          <p:nvPr/>
        </p:nvGrpSpPr>
        <p:grpSpPr>
          <a:xfrm>
            <a:off x="6821170" y="2661534"/>
            <a:ext cx="421914" cy="419640"/>
            <a:chOff x="-2571737" y="2764550"/>
            <a:chExt cx="292225" cy="290650"/>
          </a:xfrm>
        </p:grpSpPr>
        <p:sp>
          <p:nvSpPr>
            <p:cNvPr id="11660" name="Google Shape;11660;p125"/>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125"/>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125"/>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3" name="Google Shape;11663;p125"/>
          <p:cNvGrpSpPr/>
          <p:nvPr/>
        </p:nvGrpSpPr>
        <p:grpSpPr>
          <a:xfrm>
            <a:off x="3020671" y="3230538"/>
            <a:ext cx="421914" cy="423864"/>
            <a:chOff x="-1333975" y="2365850"/>
            <a:chExt cx="292225" cy="293575"/>
          </a:xfrm>
        </p:grpSpPr>
        <p:sp>
          <p:nvSpPr>
            <p:cNvPr id="11664" name="Google Shape;11664;p125"/>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25"/>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25"/>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25"/>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25"/>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25"/>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25"/>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25"/>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2" name="Google Shape;11672;p125"/>
          <p:cNvGrpSpPr/>
          <p:nvPr/>
        </p:nvGrpSpPr>
        <p:grpSpPr>
          <a:xfrm>
            <a:off x="1954146" y="2660397"/>
            <a:ext cx="398020" cy="421914"/>
            <a:chOff x="-5995925" y="2757850"/>
            <a:chExt cx="275675" cy="292225"/>
          </a:xfrm>
        </p:grpSpPr>
        <p:sp>
          <p:nvSpPr>
            <p:cNvPr id="11673" name="Google Shape;11673;p125"/>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25"/>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25"/>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25"/>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25"/>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25"/>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25"/>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25"/>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125"/>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125"/>
          <p:cNvGrpSpPr/>
          <p:nvPr/>
        </p:nvGrpSpPr>
        <p:grpSpPr>
          <a:xfrm>
            <a:off x="4634433" y="1631816"/>
            <a:ext cx="421951" cy="419677"/>
            <a:chOff x="-4211975" y="2046625"/>
            <a:chExt cx="292250" cy="290675"/>
          </a:xfrm>
        </p:grpSpPr>
        <p:sp>
          <p:nvSpPr>
            <p:cNvPr id="11683" name="Google Shape;11683;p125"/>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125"/>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5" name="Google Shape;11685;p125"/>
          <p:cNvGrpSpPr/>
          <p:nvPr/>
        </p:nvGrpSpPr>
        <p:grpSpPr>
          <a:xfrm>
            <a:off x="4684479" y="2138699"/>
            <a:ext cx="321859" cy="424225"/>
            <a:chOff x="-4178875" y="2405775"/>
            <a:chExt cx="222925" cy="293825"/>
          </a:xfrm>
        </p:grpSpPr>
        <p:sp>
          <p:nvSpPr>
            <p:cNvPr id="11686" name="Google Shape;11686;p125"/>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25"/>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25"/>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9" name="Google Shape;11689;p125"/>
          <p:cNvGrpSpPr/>
          <p:nvPr/>
        </p:nvGrpSpPr>
        <p:grpSpPr>
          <a:xfrm>
            <a:off x="4646942" y="2673483"/>
            <a:ext cx="420796" cy="395746"/>
            <a:chOff x="-4211975" y="2783850"/>
            <a:chExt cx="291450" cy="274100"/>
          </a:xfrm>
        </p:grpSpPr>
        <p:sp>
          <p:nvSpPr>
            <p:cNvPr id="11690" name="Google Shape;11690;p125"/>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25"/>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25"/>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3" name="Google Shape;11693;p125"/>
          <p:cNvSpPr/>
          <p:nvPr/>
        </p:nvSpPr>
        <p:spPr>
          <a:xfrm>
            <a:off x="7362836" y="1629995"/>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4" name="Google Shape;11694;p125"/>
          <p:cNvGrpSpPr/>
          <p:nvPr/>
        </p:nvGrpSpPr>
        <p:grpSpPr>
          <a:xfrm>
            <a:off x="7351871" y="2140413"/>
            <a:ext cx="420796" cy="420796"/>
            <a:chOff x="-2419325" y="2408150"/>
            <a:chExt cx="291450" cy="291450"/>
          </a:xfrm>
        </p:grpSpPr>
        <p:sp>
          <p:nvSpPr>
            <p:cNvPr id="11695" name="Google Shape;11695;p125"/>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25"/>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25"/>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25"/>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25"/>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25"/>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25"/>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2" name="Google Shape;11702;p125"/>
          <p:cNvSpPr/>
          <p:nvPr/>
        </p:nvSpPr>
        <p:spPr>
          <a:xfrm>
            <a:off x="7362260" y="2659651"/>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3" name="Google Shape;11703;p125"/>
          <p:cNvGrpSpPr/>
          <p:nvPr/>
        </p:nvGrpSpPr>
        <p:grpSpPr>
          <a:xfrm>
            <a:off x="4673396" y="3231514"/>
            <a:ext cx="420796" cy="421914"/>
            <a:chOff x="-1333200" y="2770450"/>
            <a:chExt cx="291450" cy="292225"/>
          </a:xfrm>
        </p:grpSpPr>
        <p:sp>
          <p:nvSpPr>
            <p:cNvPr id="11704" name="Google Shape;11704;p125"/>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125"/>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6" name="Google Shape;11706;p125"/>
          <p:cNvGrpSpPr/>
          <p:nvPr/>
        </p:nvGrpSpPr>
        <p:grpSpPr>
          <a:xfrm>
            <a:off x="2470009" y="1631256"/>
            <a:ext cx="423069" cy="420796"/>
            <a:chOff x="-5635200" y="2037975"/>
            <a:chExt cx="293025" cy="291450"/>
          </a:xfrm>
        </p:grpSpPr>
        <p:sp>
          <p:nvSpPr>
            <p:cNvPr id="11707" name="Google Shape;11707;p125"/>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125"/>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9" name="Google Shape;11709;p125"/>
          <p:cNvGrpSpPr/>
          <p:nvPr/>
        </p:nvGrpSpPr>
        <p:grpSpPr>
          <a:xfrm>
            <a:off x="2468295" y="2140412"/>
            <a:ext cx="426499" cy="420796"/>
            <a:chOff x="-5637575" y="2397900"/>
            <a:chExt cx="295400" cy="291450"/>
          </a:xfrm>
        </p:grpSpPr>
        <p:sp>
          <p:nvSpPr>
            <p:cNvPr id="11710" name="Google Shape;11710;p125"/>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25"/>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125"/>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125"/>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4" name="Google Shape;11714;p125"/>
          <p:cNvGrpSpPr/>
          <p:nvPr/>
        </p:nvGrpSpPr>
        <p:grpSpPr>
          <a:xfrm>
            <a:off x="2481958" y="2660397"/>
            <a:ext cx="423033" cy="421914"/>
            <a:chOff x="-5635975" y="2757075"/>
            <a:chExt cx="293000" cy="292225"/>
          </a:xfrm>
        </p:grpSpPr>
        <p:sp>
          <p:nvSpPr>
            <p:cNvPr id="11715" name="Google Shape;11715;p125"/>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125"/>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7" name="Google Shape;11717;p125"/>
          <p:cNvGrpSpPr/>
          <p:nvPr/>
        </p:nvGrpSpPr>
        <p:grpSpPr>
          <a:xfrm>
            <a:off x="5165893" y="1631256"/>
            <a:ext cx="423069" cy="420796"/>
            <a:chOff x="-3854375" y="2046625"/>
            <a:chExt cx="293025" cy="291450"/>
          </a:xfrm>
        </p:grpSpPr>
        <p:sp>
          <p:nvSpPr>
            <p:cNvPr id="11718" name="Google Shape;11718;p125"/>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125"/>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0" name="Google Shape;11720;p125"/>
          <p:cNvGrpSpPr/>
          <p:nvPr/>
        </p:nvGrpSpPr>
        <p:grpSpPr>
          <a:xfrm>
            <a:off x="5164756" y="2138717"/>
            <a:ext cx="425343" cy="424188"/>
            <a:chOff x="-3854375" y="2405000"/>
            <a:chExt cx="294600" cy="293800"/>
          </a:xfrm>
        </p:grpSpPr>
        <p:sp>
          <p:nvSpPr>
            <p:cNvPr id="11721" name="Google Shape;11721;p125"/>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125"/>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3" name="Google Shape;11723;p125"/>
          <p:cNvGrpSpPr/>
          <p:nvPr/>
        </p:nvGrpSpPr>
        <p:grpSpPr>
          <a:xfrm>
            <a:off x="5178961" y="2659838"/>
            <a:ext cx="420796" cy="423033"/>
            <a:chOff x="-3852025" y="2764950"/>
            <a:chExt cx="291450" cy="293000"/>
          </a:xfrm>
        </p:grpSpPr>
        <p:sp>
          <p:nvSpPr>
            <p:cNvPr id="11724" name="Google Shape;11724;p125"/>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125"/>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6" name="Google Shape;11726;p125"/>
          <p:cNvSpPr/>
          <p:nvPr/>
        </p:nvSpPr>
        <p:spPr>
          <a:xfrm>
            <a:off x="7900991" y="1681753"/>
            <a:ext cx="421914" cy="31954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125"/>
          <p:cNvSpPr/>
          <p:nvPr/>
        </p:nvSpPr>
        <p:spPr>
          <a:xfrm>
            <a:off x="7900991" y="214028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8" name="Google Shape;11728;p125"/>
          <p:cNvGrpSpPr/>
          <p:nvPr/>
        </p:nvGrpSpPr>
        <p:grpSpPr>
          <a:xfrm>
            <a:off x="7901550" y="2660398"/>
            <a:ext cx="420796" cy="421914"/>
            <a:chOff x="-2060175" y="2768875"/>
            <a:chExt cx="291450" cy="292225"/>
          </a:xfrm>
        </p:grpSpPr>
        <p:sp>
          <p:nvSpPr>
            <p:cNvPr id="11729" name="Google Shape;11729;p125"/>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25"/>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1" name="Google Shape;11731;p125"/>
          <p:cNvGrpSpPr/>
          <p:nvPr/>
        </p:nvGrpSpPr>
        <p:grpSpPr>
          <a:xfrm>
            <a:off x="1915160" y="3232071"/>
            <a:ext cx="421914" cy="420796"/>
            <a:chOff x="-937025" y="2064750"/>
            <a:chExt cx="292225" cy="291450"/>
          </a:xfrm>
        </p:grpSpPr>
        <p:sp>
          <p:nvSpPr>
            <p:cNvPr id="11732" name="Google Shape;11732;p125"/>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125"/>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125"/>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5" name="Google Shape;11735;p125"/>
          <p:cNvGrpSpPr/>
          <p:nvPr/>
        </p:nvGrpSpPr>
        <p:grpSpPr>
          <a:xfrm>
            <a:off x="3018323" y="1630697"/>
            <a:ext cx="421951" cy="421914"/>
            <a:chOff x="-5276050" y="2037975"/>
            <a:chExt cx="292250" cy="292225"/>
          </a:xfrm>
        </p:grpSpPr>
        <p:sp>
          <p:nvSpPr>
            <p:cNvPr id="11736" name="Google Shape;11736;p125"/>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125"/>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125"/>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9" name="Google Shape;11739;p125"/>
          <p:cNvSpPr/>
          <p:nvPr/>
        </p:nvSpPr>
        <p:spPr>
          <a:xfrm>
            <a:off x="3014690" y="2152917"/>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125"/>
          <p:cNvSpPr/>
          <p:nvPr/>
        </p:nvSpPr>
        <p:spPr>
          <a:xfrm>
            <a:off x="3030609" y="2660806"/>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1" name="Google Shape;11741;p125"/>
          <p:cNvGrpSpPr/>
          <p:nvPr/>
        </p:nvGrpSpPr>
        <p:grpSpPr>
          <a:xfrm>
            <a:off x="5777136" y="1631256"/>
            <a:ext cx="324133" cy="420796"/>
            <a:chOff x="-3462150" y="2046625"/>
            <a:chExt cx="224500" cy="291450"/>
          </a:xfrm>
        </p:grpSpPr>
        <p:sp>
          <p:nvSpPr>
            <p:cNvPr id="11742" name="Google Shape;11742;p125"/>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125"/>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125"/>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125"/>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125"/>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125"/>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125"/>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9" name="Google Shape;11749;p125"/>
          <p:cNvGrpSpPr/>
          <p:nvPr/>
        </p:nvGrpSpPr>
        <p:grpSpPr>
          <a:xfrm>
            <a:off x="5752700" y="2139276"/>
            <a:ext cx="373006" cy="423069"/>
            <a:chOff x="-3478675" y="2405775"/>
            <a:chExt cx="258350" cy="293025"/>
          </a:xfrm>
        </p:grpSpPr>
        <p:sp>
          <p:nvSpPr>
            <p:cNvPr id="11750" name="Google Shape;11750;p125"/>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125"/>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125"/>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125"/>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4" name="Google Shape;11754;p125"/>
          <p:cNvGrpSpPr/>
          <p:nvPr/>
        </p:nvGrpSpPr>
        <p:grpSpPr>
          <a:xfrm>
            <a:off x="5815218" y="2660398"/>
            <a:ext cx="271831" cy="421914"/>
            <a:chOff x="-3443250" y="2765725"/>
            <a:chExt cx="188275" cy="292225"/>
          </a:xfrm>
        </p:grpSpPr>
        <p:sp>
          <p:nvSpPr>
            <p:cNvPr id="11755" name="Google Shape;11755;p125"/>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125"/>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125"/>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125"/>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9" name="Google Shape;11759;p125"/>
          <p:cNvGrpSpPr/>
          <p:nvPr/>
        </p:nvGrpSpPr>
        <p:grpSpPr>
          <a:xfrm>
            <a:off x="844114" y="3230934"/>
            <a:ext cx="371887" cy="423069"/>
            <a:chOff x="-1684475" y="2049000"/>
            <a:chExt cx="257575" cy="293025"/>
          </a:xfrm>
        </p:grpSpPr>
        <p:sp>
          <p:nvSpPr>
            <p:cNvPr id="11760" name="Google Shape;11760;p125"/>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125"/>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125"/>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125"/>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4" name="Google Shape;11764;p125"/>
          <p:cNvSpPr/>
          <p:nvPr/>
        </p:nvSpPr>
        <p:spPr>
          <a:xfrm>
            <a:off x="2472295" y="32317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5" name="Google Shape;11765;p125"/>
          <p:cNvGrpSpPr/>
          <p:nvPr/>
        </p:nvGrpSpPr>
        <p:grpSpPr>
          <a:xfrm>
            <a:off x="4134007" y="3231514"/>
            <a:ext cx="420796" cy="421914"/>
            <a:chOff x="-1700225" y="2768875"/>
            <a:chExt cx="291450" cy="292225"/>
          </a:xfrm>
        </p:grpSpPr>
        <p:sp>
          <p:nvSpPr>
            <p:cNvPr id="11766" name="Google Shape;11766;p12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2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2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2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2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12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125"/>
          <p:cNvGrpSpPr/>
          <p:nvPr/>
        </p:nvGrpSpPr>
        <p:grpSpPr>
          <a:xfrm>
            <a:off x="3602355" y="3230935"/>
            <a:ext cx="371887" cy="423069"/>
            <a:chOff x="-919700" y="2420750"/>
            <a:chExt cx="257575" cy="293025"/>
          </a:xfrm>
        </p:grpSpPr>
        <p:sp>
          <p:nvSpPr>
            <p:cNvPr id="11773" name="Google Shape;11773;p125"/>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25"/>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25"/>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6" name="Google Shape;11776;p125"/>
          <p:cNvGrpSpPr/>
          <p:nvPr/>
        </p:nvGrpSpPr>
        <p:grpSpPr>
          <a:xfrm>
            <a:off x="1937547" y="1645950"/>
            <a:ext cx="409531" cy="410617"/>
            <a:chOff x="6679825" y="2693700"/>
            <a:chExt cx="257875" cy="258575"/>
          </a:xfrm>
        </p:grpSpPr>
        <p:sp>
          <p:nvSpPr>
            <p:cNvPr id="11777" name="Google Shape;11777;p125"/>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125"/>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9" name="Google Shape;11779;p125"/>
          <p:cNvGrpSpPr/>
          <p:nvPr/>
        </p:nvGrpSpPr>
        <p:grpSpPr>
          <a:xfrm>
            <a:off x="1927121" y="2142110"/>
            <a:ext cx="420531" cy="417262"/>
            <a:chOff x="6790450" y="3119050"/>
            <a:chExt cx="262750" cy="260675"/>
          </a:xfrm>
        </p:grpSpPr>
        <p:sp>
          <p:nvSpPr>
            <p:cNvPr id="11780" name="Google Shape;11780;p125"/>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25"/>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2" name="Google Shape;11782;p125"/>
          <p:cNvGrpSpPr/>
          <p:nvPr/>
        </p:nvGrpSpPr>
        <p:grpSpPr>
          <a:xfrm>
            <a:off x="6554233" y="3755436"/>
            <a:ext cx="358093" cy="407391"/>
            <a:chOff x="7660859" y="2571753"/>
            <a:chExt cx="366561" cy="417024"/>
          </a:xfrm>
        </p:grpSpPr>
        <p:sp>
          <p:nvSpPr>
            <p:cNvPr id="11783" name="Google Shape;11783;p125"/>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25"/>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25"/>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6" name="Google Shape;11786;p125"/>
          <p:cNvGrpSpPr/>
          <p:nvPr/>
        </p:nvGrpSpPr>
        <p:grpSpPr>
          <a:xfrm>
            <a:off x="4088914" y="3755436"/>
            <a:ext cx="407391" cy="407391"/>
            <a:chOff x="5566722" y="2571753"/>
            <a:chExt cx="417024" cy="417024"/>
          </a:xfrm>
        </p:grpSpPr>
        <p:sp>
          <p:nvSpPr>
            <p:cNvPr id="11787" name="Google Shape;11787;p125"/>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25"/>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9" name="Google Shape;11789;p125"/>
          <p:cNvGrpSpPr/>
          <p:nvPr/>
        </p:nvGrpSpPr>
        <p:grpSpPr>
          <a:xfrm>
            <a:off x="4705247" y="3857692"/>
            <a:ext cx="407381" cy="202880"/>
            <a:chOff x="6090251" y="2676413"/>
            <a:chExt cx="417014" cy="207677"/>
          </a:xfrm>
        </p:grpSpPr>
        <p:sp>
          <p:nvSpPr>
            <p:cNvPr id="11790" name="Google Shape;11790;p125"/>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25"/>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25"/>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125"/>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4" name="Google Shape;11794;p125"/>
          <p:cNvGrpSpPr/>
          <p:nvPr/>
        </p:nvGrpSpPr>
        <p:grpSpPr>
          <a:xfrm>
            <a:off x="5937901" y="3755436"/>
            <a:ext cx="407391" cy="407391"/>
            <a:chOff x="7137330" y="2571753"/>
            <a:chExt cx="417024" cy="417024"/>
          </a:xfrm>
        </p:grpSpPr>
        <p:sp>
          <p:nvSpPr>
            <p:cNvPr id="11795" name="Google Shape;11795;p125"/>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25"/>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25"/>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8" name="Google Shape;11798;p125"/>
          <p:cNvGrpSpPr/>
          <p:nvPr/>
        </p:nvGrpSpPr>
        <p:grpSpPr>
          <a:xfrm>
            <a:off x="5321569" y="3755436"/>
            <a:ext cx="407391" cy="407391"/>
            <a:chOff x="6613801" y="2571753"/>
            <a:chExt cx="417024" cy="417024"/>
          </a:xfrm>
        </p:grpSpPr>
        <p:sp>
          <p:nvSpPr>
            <p:cNvPr id="11799" name="Google Shape;11799;p125"/>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25"/>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25"/>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25"/>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25"/>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4" name="Google Shape;11804;p125"/>
          <p:cNvGrpSpPr/>
          <p:nvPr/>
        </p:nvGrpSpPr>
        <p:grpSpPr>
          <a:xfrm>
            <a:off x="7908242" y="3238780"/>
            <a:ext cx="407411" cy="407411"/>
            <a:chOff x="2964567" y="2571753"/>
            <a:chExt cx="417045" cy="417045"/>
          </a:xfrm>
        </p:grpSpPr>
        <p:sp>
          <p:nvSpPr>
            <p:cNvPr id="11805" name="Google Shape;11805;p125"/>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125"/>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125"/>
          <p:cNvGrpSpPr/>
          <p:nvPr/>
        </p:nvGrpSpPr>
        <p:grpSpPr>
          <a:xfrm>
            <a:off x="1623565" y="3815897"/>
            <a:ext cx="407391" cy="286470"/>
            <a:chOff x="3476576" y="2633631"/>
            <a:chExt cx="417024" cy="293244"/>
          </a:xfrm>
        </p:grpSpPr>
        <p:sp>
          <p:nvSpPr>
            <p:cNvPr id="11808" name="Google Shape;11808;p125"/>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125"/>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0" name="Google Shape;11810;p125"/>
          <p:cNvGrpSpPr/>
          <p:nvPr/>
        </p:nvGrpSpPr>
        <p:grpSpPr>
          <a:xfrm>
            <a:off x="2239897" y="3755508"/>
            <a:ext cx="407411" cy="407248"/>
            <a:chOff x="3988564" y="2571836"/>
            <a:chExt cx="417045" cy="416878"/>
          </a:xfrm>
        </p:grpSpPr>
        <p:sp>
          <p:nvSpPr>
            <p:cNvPr id="11811" name="Google Shape;11811;p125"/>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25"/>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3" name="Google Shape;11813;p125"/>
          <p:cNvGrpSpPr/>
          <p:nvPr/>
        </p:nvGrpSpPr>
        <p:grpSpPr>
          <a:xfrm>
            <a:off x="2856250" y="3755436"/>
            <a:ext cx="407391" cy="407391"/>
            <a:chOff x="4500573" y="2571753"/>
            <a:chExt cx="417024" cy="417024"/>
          </a:xfrm>
        </p:grpSpPr>
        <p:sp>
          <p:nvSpPr>
            <p:cNvPr id="11814" name="Google Shape;11814;p125"/>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125"/>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6" name="Google Shape;11816;p125"/>
          <p:cNvGrpSpPr/>
          <p:nvPr/>
        </p:nvGrpSpPr>
        <p:grpSpPr>
          <a:xfrm>
            <a:off x="3472582" y="3755436"/>
            <a:ext cx="407391" cy="407391"/>
            <a:chOff x="5012603" y="2571753"/>
            <a:chExt cx="417024" cy="417024"/>
          </a:xfrm>
        </p:grpSpPr>
        <p:sp>
          <p:nvSpPr>
            <p:cNvPr id="11817" name="Google Shape;11817;p125"/>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125"/>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9" name="Google Shape;11819;p125"/>
          <p:cNvSpPr/>
          <p:nvPr/>
        </p:nvSpPr>
        <p:spPr>
          <a:xfrm>
            <a:off x="5212789" y="323885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0" name="Google Shape;11820;p125"/>
          <p:cNvGrpSpPr/>
          <p:nvPr/>
        </p:nvGrpSpPr>
        <p:grpSpPr>
          <a:xfrm>
            <a:off x="5733329" y="3238790"/>
            <a:ext cx="407432" cy="407391"/>
            <a:chOff x="812101" y="2571761"/>
            <a:chExt cx="417066" cy="417024"/>
          </a:xfrm>
        </p:grpSpPr>
        <p:sp>
          <p:nvSpPr>
            <p:cNvPr id="11821" name="Google Shape;11821;p125"/>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125"/>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125"/>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125"/>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125"/>
          <p:cNvGrpSpPr/>
          <p:nvPr/>
        </p:nvGrpSpPr>
        <p:grpSpPr>
          <a:xfrm>
            <a:off x="6253923" y="3238790"/>
            <a:ext cx="407391" cy="407391"/>
            <a:chOff x="1323129" y="2571761"/>
            <a:chExt cx="417024" cy="417024"/>
          </a:xfrm>
        </p:grpSpPr>
        <p:sp>
          <p:nvSpPr>
            <p:cNvPr id="11826" name="Google Shape;11826;p125"/>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125"/>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125"/>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25"/>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0" name="Google Shape;11830;p125"/>
          <p:cNvSpPr/>
          <p:nvPr/>
        </p:nvSpPr>
        <p:spPr>
          <a:xfrm>
            <a:off x="6827427" y="32756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1" name="Google Shape;11831;p125"/>
          <p:cNvGrpSpPr/>
          <p:nvPr/>
        </p:nvGrpSpPr>
        <p:grpSpPr>
          <a:xfrm>
            <a:off x="7390398" y="3238843"/>
            <a:ext cx="408023" cy="407411"/>
            <a:chOff x="2344476" y="2571761"/>
            <a:chExt cx="417671" cy="417045"/>
          </a:xfrm>
        </p:grpSpPr>
        <p:sp>
          <p:nvSpPr>
            <p:cNvPr id="11832" name="Google Shape;11832;p125"/>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125"/>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4" name="Google Shape;11834;p125"/>
          <p:cNvGrpSpPr/>
          <p:nvPr/>
        </p:nvGrpSpPr>
        <p:grpSpPr>
          <a:xfrm>
            <a:off x="7121258" y="3759535"/>
            <a:ext cx="399178" cy="399178"/>
            <a:chOff x="2038375" y="3798025"/>
            <a:chExt cx="841792" cy="841792"/>
          </a:xfrm>
        </p:grpSpPr>
        <p:sp>
          <p:nvSpPr>
            <p:cNvPr id="11835" name="Google Shape;11835;p125"/>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25"/>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6" name="Google Shape;460;p77">
            <a:extLst>
              <a:ext uri="{FF2B5EF4-FFF2-40B4-BE49-F238E27FC236}">
                <a16:creationId xmlns:a16="http://schemas.microsoft.com/office/drawing/2014/main" id="{57808771-FFC7-DEB6-B4E0-A8DC43EFB7D0}"/>
              </a:ext>
            </a:extLst>
          </p:cNvPr>
          <p:cNvSpPr txBox="1">
            <a:spLocks noGrp="1"/>
          </p:cNvSpPr>
          <p:nvPr>
            <p:ph type="title"/>
          </p:nvPr>
        </p:nvSpPr>
        <p:spPr>
          <a:xfrm>
            <a:off x="3887001" y="953922"/>
            <a:ext cx="4339190" cy="9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Penjelasan Use Case</a:t>
            </a:r>
            <a:endParaRPr sz="3000" dirty="0"/>
          </a:p>
        </p:txBody>
      </p:sp>
      <p:sp>
        <p:nvSpPr>
          <p:cNvPr id="7" name="Google Shape;461;p77">
            <a:extLst>
              <a:ext uri="{FF2B5EF4-FFF2-40B4-BE49-F238E27FC236}">
                <a16:creationId xmlns:a16="http://schemas.microsoft.com/office/drawing/2014/main" id="{FF12607A-1D28-27A6-83EA-F0A3A80615C0}"/>
              </a:ext>
            </a:extLst>
          </p:cNvPr>
          <p:cNvSpPr txBox="1">
            <a:spLocks noGrp="1"/>
          </p:cNvSpPr>
          <p:nvPr>
            <p:ph type="subTitle" idx="1"/>
          </p:nvPr>
        </p:nvSpPr>
        <p:spPr>
          <a:xfrm rot="-268">
            <a:off x="4130595" y="1872227"/>
            <a:ext cx="38520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effectLst/>
                <a:latin typeface="+mn-lt"/>
                <a:ea typeface="Calibri" panose="020F0502020204030204" pitchFamily="34" charset="0"/>
              </a:rPr>
              <a:t>Perpustakaan adalah institusi atau tempat yang menyediakan akses kepada mahasiswa untuk mengakses berbagai jenis bahan bacaan dan sumber informasi. Di dalam perpustakaan juga kita </a:t>
            </a:r>
            <a:r>
              <a:rPr lang="en-US" sz="1600" dirty="0" err="1">
                <a:effectLst/>
                <a:latin typeface="+mn-lt"/>
                <a:ea typeface="Calibri" panose="020F0502020204030204" pitchFamily="34" charset="0"/>
              </a:rPr>
              <a:t>dapat</a:t>
            </a:r>
            <a:r>
              <a:rPr lang="id-ID" sz="1600" dirty="0">
                <a:effectLst/>
                <a:latin typeface="+mn-lt"/>
                <a:ea typeface="Calibri" panose="020F0502020204030204" pitchFamily="34" charset="0"/>
              </a:rPr>
              <a:t> mencari buku, meminjam buku dan mengembalikan buku, sebelum kita mencari buku kita perlu </a:t>
            </a:r>
            <a:r>
              <a:rPr lang="en-US" sz="1600" dirty="0" err="1">
                <a:effectLst/>
                <a:latin typeface="+mn-lt"/>
                <a:ea typeface="Calibri" panose="020F0502020204030204" pitchFamily="34" charset="0"/>
              </a:rPr>
              <a:t>melakukan</a:t>
            </a:r>
            <a:r>
              <a:rPr lang="en-US" sz="1600" dirty="0">
                <a:effectLst/>
                <a:latin typeface="+mn-lt"/>
                <a:ea typeface="Calibri" panose="020F0502020204030204" pitchFamily="34" charset="0"/>
              </a:rPr>
              <a:t> </a:t>
            </a:r>
            <a:r>
              <a:rPr lang="id-ID" sz="1600" dirty="0" err="1">
                <a:effectLst/>
                <a:latin typeface="+mn-lt"/>
                <a:ea typeface="Calibri" panose="020F0502020204030204" pitchFamily="34" charset="0"/>
              </a:rPr>
              <a:t>authentification</a:t>
            </a:r>
            <a:r>
              <a:rPr lang="id-ID" sz="1600" dirty="0">
                <a:effectLst/>
                <a:latin typeface="+mn-lt"/>
                <a:ea typeface="Calibri" panose="020F0502020204030204" pitchFamily="34" charset="0"/>
              </a:rPr>
              <a:t> terlebih </a:t>
            </a:r>
            <a:r>
              <a:rPr lang="id-ID" sz="1600" dirty="0" err="1">
                <a:effectLst/>
                <a:latin typeface="+mn-lt"/>
                <a:ea typeface="Calibri" panose="020F0502020204030204" pitchFamily="34" charset="0"/>
              </a:rPr>
              <a:t>dah</a:t>
            </a:r>
            <a:r>
              <a:rPr lang="en-US" sz="1600" dirty="0">
                <a:effectLst/>
                <a:latin typeface="+mn-lt"/>
                <a:ea typeface="Calibri" panose="020F0502020204030204" pitchFamily="34" charset="0"/>
              </a:rPr>
              <a:t>u</a:t>
            </a:r>
            <a:r>
              <a:rPr lang="id-ID" sz="1600" dirty="0">
                <a:effectLst/>
                <a:latin typeface="+mn-lt"/>
                <a:ea typeface="Calibri" panose="020F0502020204030204" pitchFamily="34" charset="0"/>
              </a:rPr>
              <a:t>lu.</a:t>
            </a:r>
            <a:endParaRPr sz="1600" dirty="0">
              <a:latin typeface="+mn-lt"/>
            </a:endParaRPr>
          </a:p>
        </p:txBody>
      </p:sp>
      <p:sp>
        <p:nvSpPr>
          <p:cNvPr id="9" name="Google Shape;10030;p120">
            <a:extLst>
              <a:ext uri="{FF2B5EF4-FFF2-40B4-BE49-F238E27FC236}">
                <a16:creationId xmlns:a16="http://schemas.microsoft.com/office/drawing/2014/main" id="{6BF90592-596D-8886-90D3-5FE4F40FA016}"/>
              </a:ext>
            </a:extLst>
          </p:cNvPr>
          <p:cNvSpPr/>
          <p:nvPr/>
        </p:nvSpPr>
        <p:spPr>
          <a:xfrm>
            <a:off x="638023" y="1412999"/>
            <a:ext cx="2770192" cy="2317502"/>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P</a:t>
            </a:r>
            <a:r>
              <a:rPr lang="en" dirty="0"/>
              <a:t>ermasalahan</a:t>
            </a:r>
            <a:endParaRPr dirty="0">
              <a:solidFill>
                <a:schemeClr val="accent4"/>
              </a:solidFill>
            </a:endParaRPr>
          </a:p>
        </p:txBody>
      </p:sp>
      <p:sp>
        <p:nvSpPr>
          <p:cNvPr id="392" name="Google Shape;392;p71"/>
          <p:cNvSpPr txBox="1">
            <a:spLocks noGrp="1"/>
          </p:cNvSpPr>
          <p:nvPr>
            <p:ph type="body" idx="1"/>
          </p:nvPr>
        </p:nvSpPr>
        <p:spPr>
          <a:xfrm>
            <a:off x="720000" y="1130914"/>
            <a:ext cx="7704000" cy="3366300"/>
          </a:xfrm>
          <a:prstGeom prst="rect">
            <a:avLst/>
          </a:prstGeom>
        </p:spPr>
        <p:txBody>
          <a:bodyPr spcFirstLastPara="1" wrap="square" lIns="91425" tIns="91425" rIns="91425" bIns="91425" anchor="ctr" anchorCtr="0">
            <a:noAutofit/>
          </a:bodyPr>
          <a:lstStyle/>
          <a:p>
            <a:pPr marL="390525" indent="0">
              <a:lnSpc>
                <a:spcPct val="106000"/>
              </a:lnSpc>
              <a:buNone/>
            </a:pPr>
            <a:r>
              <a:rPr lang="id-ID" sz="1800" dirty="0">
                <a:effectLst/>
                <a:latin typeface="+mn-lt"/>
                <a:ea typeface="Calibri" panose="020F0502020204030204" pitchFamily="34" charset="0"/>
                <a:cs typeface="Angsana New" panose="02020603050405020304" pitchFamily="18" charset="-34"/>
              </a:rPr>
              <a:t>Dalam mengidentifikasi permasalahan yang mungkin muncul dalam </a:t>
            </a:r>
            <a:r>
              <a:rPr lang="id-ID" sz="1800" dirty="0" err="1">
                <a:effectLst/>
                <a:latin typeface="+mn-lt"/>
                <a:ea typeface="Calibri" panose="020F0502020204030204" pitchFamily="34" charset="0"/>
                <a:cs typeface="Angsana New" panose="02020603050405020304" pitchFamily="18" charset="-34"/>
              </a:rPr>
              <a:t>use</a:t>
            </a:r>
            <a:r>
              <a:rPr lang="id-ID" sz="1800" dirty="0">
                <a:effectLst/>
                <a:latin typeface="+mn-lt"/>
                <a:ea typeface="Calibri" panose="020F0502020204030204" pitchFamily="34" charset="0"/>
                <a:cs typeface="Angsana New" panose="02020603050405020304" pitchFamily="18" charset="-34"/>
              </a:rPr>
              <a:t> </a:t>
            </a:r>
            <a:r>
              <a:rPr lang="id-ID" sz="1800" dirty="0" err="1">
                <a:effectLst/>
                <a:latin typeface="+mn-lt"/>
                <a:ea typeface="Calibri" panose="020F0502020204030204" pitchFamily="34" charset="0"/>
                <a:cs typeface="Angsana New" panose="02020603050405020304" pitchFamily="18" charset="-34"/>
              </a:rPr>
              <a:t>case</a:t>
            </a:r>
            <a:r>
              <a:rPr lang="id-ID" sz="1800" dirty="0">
                <a:effectLst/>
                <a:latin typeface="+mn-lt"/>
                <a:ea typeface="Calibri" panose="020F0502020204030204" pitchFamily="34" charset="0"/>
                <a:cs typeface="Angsana New" panose="02020603050405020304" pitchFamily="18" charset="-34"/>
              </a:rPr>
              <a:t> perpustakaan, ada beberapa faktor yang perlu dipertimbangkan. Berikut adalah beberapa permasalahan yang dapat muncul:</a:t>
            </a:r>
            <a:endParaRPr lang="en-US" sz="1800" dirty="0">
              <a:effectLst/>
              <a:latin typeface="+mn-lt"/>
              <a:ea typeface="Calibri" panose="020F0502020204030204" pitchFamily="34" charset="0"/>
              <a:cs typeface="Angsana New" panose="02020603050405020304" pitchFamily="18" charset="-34"/>
            </a:endParaRPr>
          </a:p>
          <a:p>
            <a:pPr marL="619125" indent="-228600">
              <a:lnSpc>
                <a:spcPct val="106000"/>
              </a:lnSpc>
              <a:buAutoNum type="alphaLcPeriod"/>
            </a:pPr>
            <a:r>
              <a:rPr lang="id-ID" sz="1800" dirty="0">
                <a:effectLst/>
                <a:latin typeface="+mn-lt"/>
                <a:ea typeface="Calibri" panose="020F0502020204030204" pitchFamily="34" charset="0"/>
                <a:cs typeface="Angsana New" panose="02020603050405020304" pitchFamily="18" charset="-34"/>
              </a:rPr>
              <a:t>Keterlambatan Pengembalian Buku</a:t>
            </a:r>
            <a:endParaRPr lang="en-US" sz="1800" dirty="0">
              <a:effectLst/>
              <a:latin typeface="+mn-lt"/>
              <a:ea typeface="Calibri" panose="020F0502020204030204" pitchFamily="34" charset="0"/>
              <a:cs typeface="Angsana New" panose="02020603050405020304" pitchFamily="18" charset="-34"/>
            </a:endParaRPr>
          </a:p>
          <a:p>
            <a:pPr marL="619125" indent="-228600">
              <a:lnSpc>
                <a:spcPct val="106000"/>
              </a:lnSpc>
              <a:buAutoNum type="alphaLcPeriod"/>
            </a:pPr>
            <a:r>
              <a:rPr lang="id-ID" sz="1800" dirty="0">
                <a:effectLst/>
                <a:latin typeface="+mn-lt"/>
                <a:ea typeface="Calibri" panose="020F0502020204030204" pitchFamily="34" charset="0"/>
                <a:cs typeface="Angsana New" panose="02020603050405020304" pitchFamily="18" charset="-34"/>
              </a:rPr>
              <a:t>Kehilangan Buku</a:t>
            </a:r>
            <a:endParaRPr lang="en-US" sz="1800" dirty="0">
              <a:effectLst/>
              <a:latin typeface="+mn-lt"/>
              <a:ea typeface="Calibri" panose="020F0502020204030204" pitchFamily="34" charset="0"/>
              <a:cs typeface="Angsana New" panose="02020603050405020304" pitchFamily="18" charset="-34"/>
            </a:endParaRPr>
          </a:p>
          <a:p>
            <a:pPr marL="619125" indent="-228600">
              <a:lnSpc>
                <a:spcPct val="106000"/>
              </a:lnSpc>
              <a:buAutoNum type="alphaLcPeriod"/>
            </a:pPr>
            <a:r>
              <a:rPr lang="id-ID" sz="1800" dirty="0">
                <a:effectLst/>
                <a:latin typeface="+mn-lt"/>
                <a:ea typeface="Calibri" panose="020F0502020204030204" pitchFamily="34" charset="0"/>
                <a:cs typeface="Angsana New" panose="02020603050405020304" pitchFamily="18" charset="-34"/>
              </a:rPr>
              <a:t>Keterbatasan Ruang </a:t>
            </a:r>
            <a:r>
              <a:rPr lang="id-ID" sz="1800" dirty="0" err="1">
                <a:effectLst/>
                <a:latin typeface="+mn-lt"/>
                <a:ea typeface="Calibri" panose="020F0502020204030204" pitchFamily="34" charset="0"/>
                <a:cs typeface="Angsana New" panose="02020603050405020304" pitchFamily="18" charset="-34"/>
              </a:rPr>
              <a:t>Penyimpana</a:t>
            </a:r>
            <a:r>
              <a:rPr lang="en-US" sz="1800" dirty="0">
                <a:effectLst/>
                <a:latin typeface="+mn-lt"/>
                <a:ea typeface="Calibri" panose="020F0502020204030204" pitchFamily="34" charset="0"/>
                <a:cs typeface="Angsana New" panose="02020603050405020304" pitchFamily="18" charset="-34"/>
              </a:rPr>
              <a:t>n</a:t>
            </a:r>
          </a:p>
          <a:p>
            <a:pPr marL="619125" indent="-228600">
              <a:lnSpc>
                <a:spcPct val="106000"/>
              </a:lnSpc>
              <a:buAutoNum type="alphaLcPeriod"/>
            </a:pPr>
            <a:r>
              <a:rPr lang="id-ID" sz="1800" dirty="0">
                <a:effectLst/>
                <a:latin typeface="+mn-lt"/>
                <a:ea typeface="Calibri" panose="020F0502020204030204" pitchFamily="34" charset="0"/>
                <a:cs typeface="Angsana New" panose="02020603050405020304" pitchFamily="18" charset="-34"/>
              </a:rPr>
              <a:t>Ketersediaan Bahan Terbaru</a:t>
            </a:r>
            <a:endParaRPr lang="en-US" sz="1800" dirty="0">
              <a:effectLst/>
              <a:latin typeface="+mn-lt"/>
              <a:ea typeface="Calibri" panose="020F0502020204030204" pitchFamily="34" charset="0"/>
              <a:cs typeface="Angsana New" panose="02020603050405020304" pitchFamily="18" charset="-34"/>
            </a:endParaRPr>
          </a:p>
          <a:p>
            <a:pPr marL="619125" indent="-228600">
              <a:lnSpc>
                <a:spcPct val="106000"/>
              </a:lnSpc>
              <a:buAutoNum type="alphaLcPeriod"/>
            </a:pPr>
            <a:r>
              <a:rPr lang="id-ID" sz="1800" dirty="0">
                <a:effectLst/>
                <a:latin typeface="+mn-lt"/>
                <a:ea typeface="Calibri" panose="020F0502020204030204" pitchFamily="34" charset="0"/>
                <a:cs typeface="Angsana New" panose="02020603050405020304" pitchFamily="18" charset="-34"/>
              </a:rPr>
              <a:t>Kesulitan dalam Mencari Buku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2"/>
          <p:cNvSpPr txBox="1">
            <a:spLocks noGrp="1"/>
          </p:cNvSpPr>
          <p:nvPr>
            <p:ph type="subTitle" idx="1"/>
          </p:nvPr>
        </p:nvSpPr>
        <p:spPr>
          <a:xfrm rot="188">
            <a:off x="1179663" y="1272945"/>
            <a:ext cx="6784674" cy="2963372"/>
          </a:xfrm>
          <a:prstGeom prst="rect">
            <a:avLst/>
          </a:prstGeom>
        </p:spPr>
        <p:txBody>
          <a:bodyPr spcFirstLastPara="1" wrap="square" lIns="91425" tIns="91425" rIns="91425" bIns="91425" anchor="t" anchorCtr="0">
            <a:noAutofit/>
          </a:bodyPr>
          <a:lstStyle/>
          <a:p>
            <a:pPr marL="368300" indent="0">
              <a:lnSpc>
                <a:spcPct val="106000"/>
              </a:lnSpc>
              <a:buNone/>
            </a:pPr>
            <a:r>
              <a:rPr lang="en-US" dirty="0" err="1">
                <a:effectLst/>
                <a:latin typeface="+mn-lt"/>
                <a:ea typeface="Calibri" panose="020F0502020204030204" pitchFamily="34" charset="0"/>
                <a:cs typeface="Angsana New" panose="02020603050405020304" pitchFamily="18" charset="-34"/>
              </a:rPr>
              <a:t>Dalam</a:t>
            </a:r>
            <a:r>
              <a:rPr lang="en-US" dirty="0">
                <a:effectLst/>
                <a:latin typeface="+mn-lt"/>
                <a:ea typeface="Calibri" panose="020F0502020204030204" pitchFamily="34" charset="0"/>
                <a:cs typeface="Angsana New" panose="02020603050405020304" pitchFamily="18" charset="-34"/>
              </a:rPr>
              <a:t> use case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terdapat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beberapa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aktor</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dapat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berinteraksi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dengan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sistem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Berikut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adalah</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beberapa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aktor</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umumnya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terlibat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dalam</a:t>
            </a:r>
            <a:r>
              <a:rPr lang="en-US" dirty="0">
                <a:effectLst/>
                <a:latin typeface="+mn-lt"/>
                <a:ea typeface="Calibri" panose="020F0502020204030204" pitchFamily="34" charset="0"/>
                <a:cs typeface="Angsana New" panose="02020603050405020304" pitchFamily="18" charset="-34"/>
              </a:rPr>
              <a:t> use case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a:t>
            </a:r>
            <a:endParaRPr lang="en-US" dirty="0">
              <a:latin typeface="+mn-lt"/>
              <a:ea typeface="Calibri" panose="020F0502020204030204" pitchFamily="34" charset="0"/>
              <a:cs typeface="Angsana New" panose="02020603050405020304" pitchFamily="18" charset="-34"/>
            </a:endParaRPr>
          </a:p>
          <a:p>
            <a:pPr marL="596900" indent="-228600">
              <a:lnSpc>
                <a:spcPct val="106000"/>
              </a:lnSpc>
              <a:buAutoNum type="alphaLcPeriod"/>
            </a:pPr>
            <a:r>
              <a:rPr lang="en-US" dirty="0" err="1">
                <a:effectLst/>
                <a:latin typeface="+mn-lt"/>
                <a:ea typeface="Calibri" panose="020F0502020204030204" pitchFamily="34" charset="0"/>
                <a:cs typeface="Angsana New" panose="02020603050405020304" pitchFamily="18" charset="-34"/>
              </a:rPr>
              <a:t>Anggota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Aktor</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utama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adalah</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anggota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Mereka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adalah</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individu</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memiliki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kartu</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anggota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dan </a:t>
            </a:r>
            <a:r>
              <a:rPr lang="en-US" dirty="0" err="1">
                <a:effectLst/>
                <a:latin typeface="+mn-lt"/>
                <a:ea typeface="Calibri" panose="020F0502020204030204" pitchFamily="34" charset="0"/>
                <a:cs typeface="Angsana New" panose="02020603050405020304" pitchFamily="18" charset="-34"/>
              </a:rPr>
              <a:t>menggunakan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fasilitas</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untuk</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meminjam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buku</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mengakses</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sumber</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daya</a:t>
            </a:r>
            <a:r>
              <a:rPr lang="en-US" dirty="0">
                <a:effectLst/>
                <a:latin typeface="+mn-lt"/>
                <a:ea typeface="Calibri" panose="020F0502020204030204" pitchFamily="34" charset="0"/>
                <a:cs typeface="Angsana New" panose="02020603050405020304" pitchFamily="18" charset="-34"/>
              </a:rPr>
              <a:t>, dan </a:t>
            </a:r>
            <a:r>
              <a:rPr lang="en-US" dirty="0" err="1">
                <a:effectLst/>
                <a:latin typeface="+mn-lt"/>
                <a:ea typeface="Calibri" panose="020F0502020204030204" pitchFamily="34" charset="0"/>
                <a:cs typeface="Angsana New" panose="02020603050405020304" pitchFamily="18" charset="-34"/>
              </a:rPr>
              <a:t>melakukan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berbagai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aktivitas</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lainnya</a:t>
            </a:r>
            <a:r>
              <a:rPr lang="en-US" dirty="0">
                <a:effectLst/>
                <a:latin typeface="+mn-lt"/>
                <a:ea typeface="Calibri" panose="020F0502020204030204" pitchFamily="34" charset="0"/>
                <a:cs typeface="Angsana New" panose="02020603050405020304" pitchFamily="18" charset="-34"/>
              </a:rPr>
              <a:t>.</a:t>
            </a:r>
            <a:endParaRPr lang="en-US" dirty="0">
              <a:latin typeface="+mn-lt"/>
              <a:ea typeface="Calibri" panose="020F0502020204030204" pitchFamily="34" charset="0"/>
              <a:cs typeface="Angsana New" panose="02020603050405020304" pitchFamily="18" charset="-34"/>
            </a:endParaRPr>
          </a:p>
          <a:p>
            <a:pPr marL="596900" indent="-228600">
              <a:lnSpc>
                <a:spcPct val="106000"/>
              </a:lnSpc>
              <a:buAutoNum type="alphaLcPeriod"/>
            </a:pPr>
            <a:r>
              <a:rPr lang="en-US" dirty="0" err="1">
                <a:effectLst/>
                <a:latin typeface="+mn-lt"/>
                <a:ea typeface="Calibri" panose="020F0502020204030204" pitchFamily="34" charset="0"/>
                <a:cs typeface="Angsana New" panose="02020603050405020304" pitchFamily="18" charset="-34"/>
              </a:rPr>
              <a:t>Sistem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Ini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adalah</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sistem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perangkat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lunak</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digunakan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dalam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manajemen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Aktor</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ini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mencakup</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semua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komponen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perangkat</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lunak</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digunakan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untuk</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mencatat</a:t>
            </a:r>
            <a:r>
              <a:rPr lang="en-US" dirty="0">
                <a:effectLst/>
                <a:latin typeface="+mn-lt"/>
                <a:ea typeface="Calibri" panose="020F0502020204030204" pitchFamily="34" charset="0"/>
                <a:cs typeface="Angsana New" panose="02020603050405020304" pitchFamily="18" charset="-34"/>
              </a:rPr>
              <a:t> data </a:t>
            </a:r>
            <a:r>
              <a:rPr lang="en-US" dirty="0" err="1">
                <a:effectLst/>
                <a:latin typeface="+mn-lt"/>
                <a:ea typeface="Calibri" panose="020F0502020204030204" pitchFamily="34" charset="0"/>
                <a:cs typeface="Angsana New" panose="02020603050405020304" pitchFamily="18" charset="-34"/>
              </a:rPr>
              <a:t>buku</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peminjaman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inventarisasi</a:t>
            </a:r>
            <a:r>
              <a:rPr lang="en-US" dirty="0">
                <a:effectLst/>
                <a:latin typeface="+mn-lt"/>
                <a:ea typeface="Calibri" panose="020F0502020204030204" pitchFamily="34" charset="0"/>
                <a:cs typeface="Angsana New" panose="02020603050405020304" pitchFamily="18" charset="-34"/>
              </a:rPr>
              <a:t>, dan </a:t>
            </a:r>
            <a:r>
              <a:rPr lang="en-US" dirty="0" err="1">
                <a:effectLst/>
                <a:latin typeface="+mn-lt"/>
                <a:ea typeface="Calibri" panose="020F0502020204030204" pitchFamily="34" charset="0"/>
                <a:cs typeface="Angsana New" panose="02020603050405020304" pitchFamily="18" charset="-34"/>
              </a:rPr>
              <a:t>pencarian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dalam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katalog</a:t>
            </a:r>
            <a:r>
              <a:rPr lang="en-US" dirty="0">
                <a:effectLst/>
                <a:latin typeface="+mn-lt"/>
                <a:ea typeface="Calibri" panose="020F0502020204030204" pitchFamily="34" charset="0"/>
                <a:cs typeface="Angsana New" panose="02020603050405020304" pitchFamily="18" charset="-34"/>
              </a:rPr>
              <a:t>.</a:t>
            </a:r>
            <a:endParaRPr lang="en-US" dirty="0">
              <a:latin typeface="+mn-lt"/>
              <a:ea typeface="Calibri" panose="020F0502020204030204" pitchFamily="34" charset="0"/>
              <a:cs typeface="Angsana New" panose="02020603050405020304" pitchFamily="18" charset="-34"/>
            </a:endParaRPr>
          </a:p>
          <a:p>
            <a:pPr marL="596900" indent="-228600">
              <a:lnSpc>
                <a:spcPct val="106000"/>
              </a:lnSpc>
              <a:buAutoNum type="alphaLcPeriod"/>
            </a:pPr>
            <a:r>
              <a:rPr lang="en-US" dirty="0">
                <a:effectLst/>
                <a:latin typeface="+mn-lt"/>
                <a:ea typeface="Calibri" panose="020F0502020204030204" pitchFamily="34" charset="0"/>
                <a:cs typeface="Angsana New" panose="02020603050405020304" pitchFamily="18" charset="-34"/>
              </a:rPr>
              <a:t>Staff: </a:t>
            </a:r>
            <a:r>
              <a:rPr lang="en-US" dirty="0" err="1">
                <a:effectLst/>
                <a:latin typeface="+mn-lt"/>
                <a:ea typeface="Calibri" panose="020F0502020204030204" pitchFamily="34" charset="0"/>
                <a:cs typeface="Angsana New" panose="02020603050405020304" pitchFamily="18" charset="-34"/>
              </a:rPr>
              <a:t>Ini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adalah</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staf</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perpustakaan</a:t>
            </a:r>
            <a:r>
              <a:rPr lang="en-US" dirty="0">
                <a:effectLst/>
                <a:latin typeface="+mn-lt"/>
                <a:ea typeface="Calibri" panose="020F0502020204030204" pitchFamily="34" charset="0"/>
                <a:cs typeface="Angsana New" panose="02020603050405020304" pitchFamily="18" charset="-34"/>
              </a:rPr>
              <a:t> yang </a:t>
            </a:r>
            <a:r>
              <a:rPr lang="en-US" dirty="0" err="1">
                <a:effectLst/>
                <a:latin typeface="+mn-lt"/>
                <a:ea typeface="Calibri" panose="020F0502020204030204" pitchFamily="34" charset="0"/>
                <a:cs typeface="Angsana New" panose="02020603050405020304" pitchFamily="18" charset="-34"/>
              </a:rPr>
              <a:t>bertugas</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membantu</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anggota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dalam</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menemukan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buku</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memberikan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rekomendasi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mengelola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koleksi</a:t>
            </a:r>
            <a:r>
              <a:rPr lang="en-US" dirty="0">
                <a:effectLst/>
                <a:latin typeface="+mn-lt"/>
                <a:ea typeface="Calibri" panose="020F0502020204030204" pitchFamily="34" charset="0"/>
                <a:cs typeface="Angsana New" panose="02020603050405020304" pitchFamily="18" charset="-34"/>
              </a:rPr>
              <a:t>, dan </a:t>
            </a:r>
            <a:r>
              <a:rPr lang="en-US" dirty="0" err="1">
                <a:effectLst/>
                <a:latin typeface="+mn-lt"/>
                <a:ea typeface="Calibri" panose="020F0502020204030204" pitchFamily="34" charset="0"/>
                <a:cs typeface="Angsana New" panose="02020603050405020304" pitchFamily="18" charset="-34"/>
              </a:rPr>
              <a:t>memberikan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pelayanan</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informasi</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kepada</a:t>
            </a:r>
            <a:r>
              <a:rPr lang="en-US" dirty="0">
                <a:effectLst/>
                <a:latin typeface="+mn-lt"/>
                <a:ea typeface="Calibri" panose="020F0502020204030204" pitchFamily="34" charset="0"/>
                <a:cs typeface="Angsana New" panose="02020603050405020304" pitchFamily="18" charset="-34"/>
              </a:rPr>
              <a:t> </a:t>
            </a:r>
            <a:r>
              <a:rPr lang="en-US" dirty="0" err="1">
                <a:effectLst/>
                <a:latin typeface="+mn-lt"/>
                <a:ea typeface="Calibri" panose="020F0502020204030204" pitchFamily="34" charset="0"/>
                <a:cs typeface="Angsana New" panose="02020603050405020304" pitchFamily="18" charset="-34"/>
              </a:rPr>
              <a:t>pengunjung</a:t>
            </a:r>
            <a:r>
              <a:rPr lang="en-US" dirty="0">
                <a:effectLst/>
                <a:latin typeface="+mn-lt"/>
                <a:ea typeface="Calibri" panose="020F0502020204030204" pitchFamily="34" charset="0"/>
                <a:cs typeface="Angsana New" panose="02020603050405020304" pitchFamily="18" charset="-34"/>
              </a:rPr>
              <a:t>.</a:t>
            </a:r>
            <a:endParaRPr lang="id-ID" dirty="0">
              <a:effectLst/>
              <a:latin typeface="+mn-lt"/>
              <a:ea typeface="Calibri" panose="020F0502020204030204" pitchFamily="34" charset="0"/>
              <a:cs typeface="Angsana New" panose="02020603050405020304" pitchFamily="18" charset="-34"/>
            </a:endParaRPr>
          </a:p>
        </p:txBody>
      </p:sp>
      <p:sp>
        <p:nvSpPr>
          <p:cNvPr id="399" name="Google Shape;399;p72"/>
          <p:cNvSpPr/>
          <p:nvPr/>
        </p:nvSpPr>
        <p:spPr>
          <a:xfrm>
            <a:off x="458322" y="458969"/>
            <a:ext cx="2823986" cy="569145"/>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AKTOR</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2"/>
          <p:cNvSpPr/>
          <p:nvPr/>
        </p:nvSpPr>
        <p:spPr>
          <a:xfrm>
            <a:off x="720000" y="3694000"/>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2"/>
          <p:cNvSpPr txBox="1">
            <a:spLocks noGrp="1"/>
          </p:cNvSpPr>
          <p:nvPr>
            <p:ph type="title"/>
          </p:nvPr>
        </p:nvSpPr>
        <p:spPr>
          <a:xfrm flipH="1">
            <a:off x="720002" y="2232557"/>
            <a:ext cx="3851400" cy="57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 Case</a:t>
            </a:r>
            <a:endParaRPr dirty="0">
              <a:solidFill>
                <a:schemeClr val="accent6"/>
              </a:solidFill>
            </a:endParaRPr>
          </a:p>
        </p:txBody>
      </p:sp>
      <p:sp>
        <p:nvSpPr>
          <p:cNvPr id="517" name="Google Shape;517;p82"/>
          <p:cNvSpPr txBox="1">
            <a:spLocks noGrp="1"/>
          </p:cNvSpPr>
          <p:nvPr>
            <p:ph type="title" idx="2"/>
          </p:nvPr>
        </p:nvSpPr>
        <p:spPr>
          <a:xfrm flipH="1">
            <a:off x="720010" y="1047250"/>
            <a:ext cx="1550100" cy="122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18" name="Google Shape;518;p82"/>
          <p:cNvSpPr txBox="1">
            <a:spLocks noGrp="1"/>
          </p:cNvSpPr>
          <p:nvPr>
            <p:ph type="subTitle" idx="1"/>
          </p:nvPr>
        </p:nvSpPr>
        <p:spPr>
          <a:xfrm rot="-279" flipH="1">
            <a:off x="719989" y="3694150"/>
            <a:ext cx="3702300"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Studi Kasus : Perpustakaan</a:t>
            </a:r>
          </a:p>
        </p:txBody>
      </p:sp>
      <p:sp>
        <p:nvSpPr>
          <p:cNvPr id="519" name="Google Shape;519;p82"/>
          <p:cNvSpPr/>
          <p:nvPr/>
        </p:nvSpPr>
        <p:spPr>
          <a:xfrm>
            <a:off x="825300" y="2973838"/>
            <a:ext cx="2216739" cy="461100"/>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Diagram</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grpSp>
        <p:nvGrpSpPr>
          <p:cNvPr id="2" name="Google Shape;9019;p117">
            <a:extLst>
              <a:ext uri="{FF2B5EF4-FFF2-40B4-BE49-F238E27FC236}">
                <a16:creationId xmlns:a16="http://schemas.microsoft.com/office/drawing/2014/main" id="{C7EC795C-8F98-C745-3923-080595B021C0}"/>
              </a:ext>
            </a:extLst>
          </p:cNvPr>
          <p:cNvGrpSpPr/>
          <p:nvPr/>
        </p:nvGrpSpPr>
        <p:grpSpPr>
          <a:xfrm>
            <a:off x="5660180" y="1652013"/>
            <a:ext cx="2236652" cy="1839473"/>
            <a:chOff x="7608988" y="2093194"/>
            <a:chExt cx="817276" cy="672147"/>
          </a:xfrm>
        </p:grpSpPr>
        <p:cxnSp>
          <p:nvCxnSpPr>
            <p:cNvPr id="3" name="Google Shape;9020;p117">
              <a:extLst>
                <a:ext uri="{FF2B5EF4-FFF2-40B4-BE49-F238E27FC236}">
                  <a16:creationId xmlns:a16="http://schemas.microsoft.com/office/drawing/2014/main" id="{3CF4459C-23A1-1CD4-AD4C-74E4FEC2885A}"/>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 name="Google Shape;9021;p117">
              <a:extLst>
                <a:ext uri="{FF2B5EF4-FFF2-40B4-BE49-F238E27FC236}">
                  <a16:creationId xmlns:a16="http://schemas.microsoft.com/office/drawing/2014/main" id="{ADA5B04F-BD86-ED1F-4DC9-E7F90942FD15}"/>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 name="Google Shape;9022;p117">
              <a:extLst>
                <a:ext uri="{FF2B5EF4-FFF2-40B4-BE49-F238E27FC236}">
                  <a16:creationId xmlns:a16="http://schemas.microsoft.com/office/drawing/2014/main" id="{E3C3B49D-F048-D79E-F1F5-21658F116227}"/>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 name="Google Shape;9023;p117">
              <a:extLst>
                <a:ext uri="{FF2B5EF4-FFF2-40B4-BE49-F238E27FC236}">
                  <a16:creationId xmlns:a16="http://schemas.microsoft.com/office/drawing/2014/main" id="{4B2D577D-ED5C-62ED-FC50-519D6770AB3D}"/>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 name="Google Shape;9024;p117">
              <a:extLst>
                <a:ext uri="{FF2B5EF4-FFF2-40B4-BE49-F238E27FC236}">
                  <a16:creationId xmlns:a16="http://schemas.microsoft.com/office/drawing/2014/main" id="{DDA167E7-90D1-8734-8F5C-4EB4FF1CC85E}"/>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 name="Google Shape;9025;p117">
              <a:extLst>
                <a:ext uri="{FF2B5EF4-FFF2-40B4-BE49-F238E27FC236}">
                  <a16:creationId xmlns:a16="http://schemas.microsoft.com/office/drawing/2014/main" id="{706428E6-A266-60EE-E206-38DEB78841E6}"/>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 name="Google Shape;9026;p117">
              <a:extLst>
                <a:ext uri="{FF2B5EF4-FFF2-40B4-BE49-F238E27FC236}">
                  <a16:creationId xmlns:a16="http://schemas.microsoft.com/office/drawing/2014/main" id="{9C600CC7-A49A-1B94-20CD-5BD8932FC64E}"/>
                </a:ext>
              </a:extLst>
            </p:cNvPr>
            <p:cNvGrpSpPr/>
            <p:nvPr/>
          </p:nvGrpSpPr>
          <p:grpSpPr>
            <a:xfrm>
              <a:off x="7721175" y="2093194"/>
              <a:ext cx="599587" cy="623846"/>
              <a:chOff x="7721175" y="2093194"/>
              <a:chExt cx="599587" cy="623846"/>
            </a:xfrm>
          </p:grpSpPr>
          <p:grpSp>
            <p:nvGrpSpPr>
              <p:cNvPr id="10" name="Google Shape;9027;p117">
                <a:extLst>
                  <a:ext uri="{FF2B5EF4-FFF2-40B4-BE49-F238E27FC236}">
                    <a16:creationId xmlns:a16="http://schemas.microsoft.com/office/drawing/2014/main" id="{3664DB62-B641-8942-C66A-A2B9ABFE3DAD}"/>
                  </a:ext>
                </a:extLst>
              </p:cNvPr>
              <p:cNvGrpSpPr/>
              <p:nvPr/>
            </p:nvGrpSpPr>
            <p:grpSpPr>
              <a:xfrm>
                <a:off x="7721175" y="2093194"/>
                <a:ext cx="291605" cy="623846"/>
                <a:chOff x="9405575" y="2061418"/>
                <a:chExt cx="291605" cy="623846"/>
              </a:xfrm>
            </p:grpSpPr>
            <p:sp>
              <p:nvSpPr>
                <p:cNvPr id="19" name="Google Shape;9028;p117">
                  <a:extLst>
                    <a:ext uri="{FF2B5EF4-FFF2-40B4-BE49-F238E27FC236}">
                      <a16:creationId xmlns:a16="http://schemas.microsoft.com/office/drawing/2014/main" id="{748A760F-A119-D6F0-8174-FCDAD0B4C6A1}"/>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29;p117">
                  <a:extLst>
                    <a:ext uri="{FF2B5EF4-FFF2-40B4-BE49-F238E27FC236}">
                      <a16:creationId xmlns:a16="http://schemas.microsoft.com/office/drawing/2014/main" id="{A87B3609-52AA-D698-467E-E5F1EFCC9F9B}"/>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30;p117">
                  <a:extLst>
                    <a:ext uri="{FF2B5EF4-FFF2-40B4-BE49-F238E27FC236}">
                      <a16:creationId xmlns:a16="http://schemas.microsoft.com/office/drawing/2014/main" id="{06318659-B6FB-207C-9DD9-88748AA2E6D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31;p117">
                  <a:extLst>
                    <a:ext uri="{FF2B5EF4-FFF2-40B4-BE49-F238E27FC236}">
                      <a16:creationId xmlns:a16="http://schemas.microsoft.com/office/drawing/2014/main" id="{45F0B263-AFC6-AB95-19E6-03B27654F780}"/>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32;p117">
                  <a:extLst>
                    <a:ext uri="{FF2B5EF4-FFF2-40B4-BE49-F238E27FC236}">
                      <a16:creationId xmlns:a16="http://schemas.microsoft.com/office/drawing/2014/main" id="{4E006BAF-F0E1-2402-7394-DF45CE70207F}"/>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33;p117">
                  <a:extLst>
                    <a:ext uri="{FF2B5EF4-FFF2-40B4-BE49-F238E27FC236}">
                      <a16:creationId xmlns:a16="http://schemas.microsoft.com/office/drawing/2014/main" id="{AE01E1CA-70E2-B4D1-7600-017C17CD1161}"/>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34;p117">
                  <a:extLst>
                    <a:ext uri="{FF2B5EF4-FFF2-40B4-BE49-F238E27FC236}">
                      <a16:creationId xmlns:a16="http://schemas.microsoft.com/office/drawing/2014/main" id="{A50EDD7A-F5F7-8736-2410-FDC4F07448EB}"/>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035;p117">
                <a:extLst>
                  <a:ext uri="{FF2B5EF4-FFF2-40B4-BE49-F238E27FC236}">
                    <a16:creationId xmlns:a16="http://schemas.microsoft.com/office/drawing/2014/main" id="{4A114F2B-2815-88D2-ED9A-255BA533E26E}"/>
                  </a:ext>
                </a:extLst>
              </p:cNvPr>
              <p:cNvGrpSpPr/>
              <p:nvPr/>
            </p:nvGrpSpPr>
            <p:grpSpPr>
              <a:xfrm flipH="1">
                <a:off x="8029157" y="2093194"/>
                <a:ext cx="291605" cy="623846"/>
                <a:chOff x="9405575" y="2061418"/>
                <a:chExt cx="291605" cy="623846"/>
              </a:xfrm>
            </p:grpSpPr>
            <p:sp>
              <p:nvSpPr>
                <p:cNvPr id="12" name="Google Shape;9036;p117">
                  <a:extLst>
                    <a:ext uri="{FF2B5EF4-FFF2-40B4-BE49-F238E27FC236}">
                      <a16:creationId xmlns:a16="http://schemas.microsoft.com/office/drawing/2014/main" id="{295BAD21-FCA1-E94C-39D8-BA66155511AF}"/>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37;p117">
                  <a:extLst>
                    <a:ext uri="{FF2B5EF4-FFF2-40B4-BE49-F238E27FC236}">
                      <a16:creationId xmlns:a16="http://schemas.microsoft.com/office/drawing/2014/main" id="{9B8EE422-7AED-2049-2B28-4CFB53AB1EEE}"/>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38;p117">
                  <a:extLst>
                    <a:ext uri="{FF2B5EF4-FFF2-40B4-BE49-F238E27FC236}">
                      <a16:creationId xmlns:a16="http://schemas.microsoft.com/office/drawing/2014/main" id="{126E3E59-0139-519D-4C3C-783F34C65AB6}"/>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39;p117">
                  <a:extLst>
                    <a:ext uri="{FF2B5EF4-FFF2-40B4-BE49-F238E27FC236}">
                      <a16:creationId xmlns:a16="http://schemas.microsoft.com/office/drawing/2014/main" id="{23B916E8-98FE-D302-8444-E2385006EAB3}"/>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40;p117">
                  <a:extLst>
                    <a:ext uri="{FF2B5EF4-FFF2-40B4-BE49-F238E27FC236}">
                      <a16:creationId xmlns:a16="http://schemas.microsoft.com/office/drawing/2014/main" id="{40656B5E-C3EF-5D69-7E21-BE4C196E8D05}"/>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41;p117">
                  <a:extLst>
                    <a:ext uri="{FF2B5EF4-FFF2-40B4-BE49-F238E27FC236}">
                      <a16:creationId xmlns:a16="http://schemas.microsoft.com/office/drawing/2014/main" id="{306A5024-0A8F-F2D0-84D9-54B9736E8B02}"/>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42;p117">
                  <a:extLst>
                    <a:ext uri="{FF2B5EF4-FFF2-40B4-BE49-F238E27FC236}">
                      <a16:creationId xmlns:a16="http://schemas.microsoft.com/office/drawing/2014/main" id="{C38F8153-41D8-418D-1556-5C8602576C48}"/>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74"/>
          <p:cNvSpPr/>
          <p:nvPr/>
        </p:nvSpPr>
        <p:spPr>
          <a:xfrm>
            <a:off x="462449" y="210921"/>
            <a:ext cx="3343139" cy="591126"/>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Use Case</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pic>
        <p:nvPicPr>
          <p:cNvPr id="2" name="Picture 1">
            <a:extLst>
              <a:ext uri="{FF2B5EF4-FFF2-40B4-BE49-F238E27FC236}">
                <a16:creationId xmlns:a16="http://schemas.microsoft.com/office/drawing/2014/main" id="{20439942-FF86-9A2A-E040-4A9681651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658" y="1046814"/>
            <a:ext cx="4402683" cy="3885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0"/>
          <p:cNvSpPr txBox="1">
            <a:spLocks noGrp="1"/>
          </p:cNvSpPr>
          <p:nvPr>
            <p:ph type="title"/>
          </p:nvPr>
        </p:nvSpPr>
        <p:spPr>
          <a:xfrm>
            <a:off x="2186518" y="2286450"/>
            <a:ext cx="4389038" cy="57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Sub Use Case</a:t>
            </a:r>
            <a:endParaRPr dirty="0"/>
          </a:p>
        </p:txBody>
      </p:sp>
      <p:sp>
        <p:nvSpPr>
          <p:cNvPr id="724" name="Google Shape;724;p90"/>
          <p:cNvSpPr txBox="1">
            <a:spLocks noGrp="1"/>
          </p:cNvSpPr>
          <p:nvPr>
            <p:ph type="title" idx="2"/>
          </p:nvPr>
        </p:nvSpPr>
        <p:spPr>
          <a:xfrm>
            <a:off x="3949351" y="989323"/>
            <a:ext cx="1550100" cy="122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25" name="Google Shape;725;p90"/>
          <p:cNvSpPr/>
          <p:nvPr/>
        </p:nvSpPr>
        <p:spPr>
          <a:xfrm>
            <a:off x="3512138" y="3014525"/>
            <a:ext cx="2216739" cy="461100"/>
          </a:xfrm>
          <a:prstGeom prst="rect">
            <a:avLst/>
          </a:prstGeom>
        </p:spPr>
        <p:txBody>
          <a:bodyPr>
            <a:prstTxWarp prst="textPlain">
              <a:avLst/>
            </a:prstTxWarp>
          </a:bodyPr>
          <a:lstStyle/>
          <a:p>
            <a:pPr lvl="0" algn="ctr"/>
            <a:r>
              <a:rPr lang="en-US"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rPr>
              <a:t>Diagram</a:t>
            </a:r>
            <a:endParaRPr b="1" i="0" dirty="0">
              <a:ln>
                <a:noFill/>
              </a:ln>
              <a:gradFill>
                <a:gsLst>
                  <a:gs pos="0">
                    <a:schemeClr val="accent6"/>
                  </a:gs>
                  <a:gs pos="23000">
                    <a:schemeClr val="accent5"/>
                  </a:gs>
                  <a:gs pos="50000">
                    <a:schemeClr val="accent4"/>
                  </a:gs>
                  <a:gs pos="76000">
                    <a:schemeClr val="accent2"/>
                  </a:gs>
                  <a:gs pos="100000">
                    <a:schemeClr val="accent1"/>
                  </a:gs>
                </a:gsLst>
                <a:lin ang="2698631" scaled="0"/>
              </a:gradFill>
              <a:latin typeface="Poppins"/>
            </a:endParaRPr>
          </a:p>
        </p:txBody>
      </p:sp>
      <p:sp>
        <p:nvSpPr>
          <p:cNvPr id="726" name="Google Shape;726;p90"/>
          <p:cNvSpPr/>
          <p:nvPr/>
        </p:nvSpPr>
        <p:spPr>
          <a:xfrm>
            <a:off x="2651250" y="3661312"/>
            <a:ext cx="4146300" cy="461100"/>
          </a:xfrm>
          <a:prstGeom prst="round1Rect">
            <a:avLst>
              <a:gd name="adj" fmla="val 50000"/>
            </a:avLst>
          </a:prstGeom>
          <a:gradFill>
            <a:gsLst>
              <a:gs pos="0">
                <a:schemeClr val="accent1"/>
              </a:gs>
              <a:gs pos="50000">
                <a:schemeClr val="accent6"/>
              </a:gs>
              <a:gs pos="100000">
                <a:schemeClr val="accent5"/>
              </a:gs>
            </a:gsLst>
            <a:lin ang="26986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0"/>
          <p:cNvSpPr txBox="1">
            <a:spLocks noGrp="1"/>
          </p:cNvSpPr>
          <p:nvPr>
            <p:ph type="subTitle" idx="1"/>
          </p:nvPr>
        </p:nvSpPr>
        <p:spPr>
          <a:xfrm rot="279">
            <a:off x="2873237" y="3661463"/>
            <a:ext cx="3702300" cy="46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d-ID" dirty="0"/>
              <a:t>Studi Kasus : Perpustakaan</a:t>
            </a:r>
          </a:p>
        </p:txBody>
      </p:sp>
    </p:spTree>
  </p:cSld>
  <p:clrMapOvr>
    <a:masterClrMapping/>
  </p:clrMapOvr>
</p:sld>
</file>

<file path=ppt/theme/theme1.xml><?xml version="1.0" encoding="utf-8"?>
<a:theme xmlns:a="http://schemas.openxmlformats.org/drawingml/2006/main" name="Process of Management Information System for Business by Slidesgo">
  <a:themeElements>
    <a:clrScheme name="Simple Light">
      <a:dk1>
        <a:srgbClr val="17181C"/>
      </a:dk1>
      <a:lt1>
        <a:srgbClr val="F7F7F5"/>
      </a:lt1>
      <a:dk2>
        <a:srgbClr val="2C1256"/>
      </a:dk2>
      <a:lt2>
        <a:srgbClr val="402968"/>
      </a:lt2>
      <a:accent1>
        <a:srgbClr val="A49EFF"/>
      </a:accent1>
      <a:accent2>
        <a:srgbClr val="8EE6FF"/>
      </a:accent2>
      <a:accent3>
        <a:srgbClr val="9BF7AB"/>
      </a:accent3>
      <a:accent4>
        <a:srgbClr val="A7ECC8"/>
      </a:accent4>
      <a:accent5>
        <a:srgbClr val="FFBB43"/>
      </a:accent5>
      <a:accent6>
        <a:srgbClr val="EB62F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1 IBI Kesatuan.potx" id="{A70929FE-F510-420C-A306-75791068CB88}" vid="{44E72BEF-3248-4662-A2DB-211094A49A4A}"/>
    </a:ext>
  </a:extLst>
</a:theme>
</file>

<file path=ppt/theme/theme2.xml><?xml version="1.0" encoding="utf-8"?>
<a:theme xmlns:a="http://schemas.openxmlformats.org/drawingml/2006/main" name="Process of Management Information System for Business by Slidesgo">
  <a:themeElements>
    <a:clrScheme name="Simple Light">
      <a:dk1>
        <a:srgbClr val="17181C"/>
      </a:dk1>
      <a:lt1>
        <a:srgbClr val="F7F7F5"/>
      </a:lt1>
      <a:dk2>
        <a:srgbClr val="2C1256"/>
      </a:dk2>
      <a:lt2>
        <a:srgbClr val="402968"/>
      </a:lt2>
      <a:accent1>
        <a:srgbClr val="A49EFF"/>
      </a:accent1>
      <a:accent2>
        <a:srgbClr val="8EE6FF"/>
      </a:accent2>
      <a:accent3>
        <a:srgbClr val="9BF7AB"/>
      </a:accent3>
      <a:accent4>
        <a:srgbClr val="A7ECC8"/>
      </a:accent4>
      <a:accent5>
        <a:srgbClr val="FFBB43"/>
      </a:accent5>
      <a:accent6>
        <a:srgbClr val="EB62F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1 IBI Kesatuan.potx" id="{A70929FE-F510-420C-A306-75791068CB88}" vid="{297A3E04-82DC-48BF-B2FF-387710CE25F7}"/>
    </a:ext>
  </a:ext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1 IBI Kesatuan.potx" id="{A70929FE-F510-420C-A306-75791068CB88}" vid="{CF491AB4-3DE1-4612-939D-850D689CC6EF}"/>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Versi 1 Template SLIDE IBI Kesatuan</Template>
  <TotalTime>192</TotalTime>
  <Words>1041</Words>
  <Application>Microsoft Office PowerPoint</Application>
  <PresentationFormat>On-screen Show (16:9)</PresentationFormat>
  <Paragraphs>194</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Times New Roman</vt:lpstr>
      <vt:lpstr>Proxima Nova</vt:lpstr>
      <vt:lpstr>Nunito</vt:lpstr>
      <vt:lpstr>Anaheim</vt:lpstr>
      <vt:lpstr>Poppins</vt:lpstr>
      <vt:lpstr>Open Sans</vt:lpstr>
      <vt:lpstr>Arial</vt:lpstr>
      <vt:lpstr>Roboto Medium</vt:lpstr>
      <vt:lpstr>Calibri</vt:lpstr>
      <vt:lpstr>Process of Management Information System for Business by Slidesgo</vt:lpstr>
      <vt:lpstr>Process of Management Information System for Business by Slidesgo</vt:lpstr>
      <vt:lpstr>Slidesgo Final Pages</vt:lpstr>
      <vt:lpstr>TUGAS KELOMPOK</vt:lpstr>
      <vt:lpstr>Section </vt:lpstr>
      <vt:lpstr>Penjelasan</vt:lpstr>
      <vt:lpstr>Penjelasan Use Case</vt:lpstr>
      <vt:lpstr>Permasalahan</vt:lpstr>
      <vt:lpstr>PowerPoint Presentation</vt:lpstr>
      <vt:lpstr>Use Case</vt:lpstr>
      <vt:lpstr>PowerPoint Presentation</vt:lpstr>
      <vt:lpstr>Sub Use Case</vt:lpstr>
      <vt:lpstr>Sub Use Case</vt:lpstr>
      <vt:lpstr>Use Case</vt:lpstr>
      <vt:lpstr>PowerPoint Presentation</vt:lpstr>
      <vt:lpstr>PowerPoint Presentation</vt:lpstr>
      <vt:lpstr>PowerPoint Presentation</vt:lpstr>
      <vt:lpstr>PowerPoint Presentation</vt:lpstr>
      <vt:lpstr>PowerPoint Presentation</vt:lpstr>
      <vt:lpstr>Entity Relationship</vt:lpstr>
      <vt:lpstr>PowerPoint Presentation</vt:lpstr>
      <vt:lpstr>Data Flow</vt:lpstr>
      <vt:lpstr>PowerPoint Presentation</vt:lpstr>
      <vt:lpstr>PowerPoint Presentation</vt:lpstr>
      <vt:lpstr>Icon pack: Digital Nomad</vt:lpstr>
      <vt:lpstr>Fonts &amp; colors used</vt:lpstr>
      <vt:lpstr>Storyset</vt:lpstr>
      <vt:lpstr>Use our editable graphic resources...</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SEO &amp; Marketing Icons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KELOMPOK</dc:title>
  <dc:creator>Sophie .</dc:creator>
  <cp:lastModifiedBy>Sophie .</cp:lastModifiedBy>
  <cp:revision>2</cp:revision>
  <dcterms:created xsi:type="dcterms:W3CDTF">2023-09-26T13:09:50Z</dcterms:created>
  <dcterms:modified xsi:type="dcterms:W3CDTF">2023-09-26T16:31:14Z</dcterms:modified>
</cp:coreProperties>
</file>